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Layouts/slideLayout51.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slideMasters/slideMaster4.xml" ContentType="application/vnd.openxmlformats-officedocument.presentationml.slideMaster+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slideLayouts/slideLayout67.xml" ContentType="application/vnd.openxmlformats-officedocument.presentationml.slideLayout+xml"/>
  <Override PartName="/ppt/slideLayouts/slideLayout76.xml" ContentType="application/vnd.openxmlformats-officedocument.presentationml.slideLayout+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Layouts/slideLayout74.xml" ContentType="application/vnd.openxmlformats-officedocument.presentationml.slideLayout+xml"/>
  <Override PartName="/ppt/slides/slide1.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slideLayouts/slideLayout72.xml" ContentType="application/vnd.openxmlformats-officedocument.presentationml.slideLayout+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docProps/app.xml" ContentType="application/vnd.openxmlformats-officedocument.extended-properties+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Masters/slideMaster7.xml" ContentType="application/vnd.openxmlformats-officedocument.presentationml.slideMaster+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 id="2147483792" r:id="rId2"/>
    <p:sldMasterId id="2147483804" r:id="rId3"/>
    <p:sldMasterId id="2147483816" r:id="rId4"/>
    <p:sldMasterId id="2147483840" r:id="rId5"/>
    <p:sldMasterId id="2147483852" r:id="rId6"/>
    <p:sldMasterId id="2147483864" r:id="rId7"/>
  </p:sldMasterIdLst>
  <p:sldIdLst>
    <p:sldId id="256" r:id="rId8"/>
    <p:sldId id="258" r:id="rId9"/>
    <p:sldId id="257" r:id="rId10"/>
    <p:sldId id="259" r:id="rId11"/>
    <p:sldId id="262" r:id="rId12"/>
    <p:sldId id="260" r:id="rId13"/>
    <p:sldId id="261"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7" d="100"/>
          <a:sy n="47" d="100"/>
        </p:scale>
        <p:origin x="-600"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5" Type="http://schemas.openxmlformats.org/officeDocument/2006/relationships/slideMaster" Target="slideMasters/slideMaster5.xml"/><Relationship Id="rId15" Type="http://schemas.openxmlformats.org/officeDocument/2006/relationships/presProps" Target="presProps.xml"/><Relationship Id="rId10" Type="http://schemas.openxmlformats.org/officeDocument/2006/relationships/slide" Target="slides/slide3.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0" name="Rectangle 9"/>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1" y="2667000"/>
            <a:ext cx="9144000" cy="2739571"/>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 y="5479143"/>
            <a:ext cx="9144000" cy="235857"/>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28599" y="2819400"/>
            <a:ext cx="8686800" cy="1470025"/>
          </a:xfrm>
        </p:spPr>
        <p:txBody>
          <a:bodyPr anchor="b">
            <a:noAutofit/>
          </a:bodyPr>
          <a:lstStyle>
            <a:lvl1pPr>
              <a:defRPr sz="7200" b="0" cap="none" spc="0">
                <a:ln w="13970" cmpd="sng">
                  <a:solidFill>
                    <a:srgbClr val="FFFFFF"/>
                  </a:solidFill>
                  <a:prstDash val="solid"/>
                </a:ln>
                <a:solidFill>
                  <a:srgbClr val="FFFFFF"/>
                </a:solidFill>
                <a:effectLst>
                  <a:outerShdw blurRad="63500" dir="3600000" algn="tl" rotWithShape="0">
                    <a:srgbClr val="000000">
                      <a:alpha val="70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571499" y="4800600"/>
            <a:ext cx="8001000" cy="5334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931F984-B83D-4939-A481-7A9400B7B7A4}" type="datetimeFigureOut">
              <a:rPr lang="en-US" smtClean="0"/>
              <a:pPr/>
              <a:t>4/12/2011</a:t>
            </a:fld>
            <a:endParaRPr lang="en-US"/>
          </a:p>
        </p:txBody>
      </p:sp>
      <p:sp>
        <p:nvSpPr>
          <p:cNvPr id="5" name="Footer Placeholder 4"/>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11" name="TextBox 10"/>
          <p:cNvSpPr txBox="1"/>
          <p:nvPr/>
        </p:nvSpPr>
        <p:spPr>
          <a:xfrm>
            <a:off x="3148584" y="4261104"/>
            <a:ext cx="1219200" cy="584775"/>
          </a:xfrm>
          <a:prstGeom prst="rect">
            <a:avLst/>
          </a:prstGeom>
          <a:noFill/>
        </p:spPr>
        <p:txBody>
          <a:bodyPr wrap="square" rtlCol="0">
            <a:spAutoFit/>
          </a:bodyPr>
          <a:lstStyle/>
          <a:p>
            <a:pPr algn="r"/>
            <a:r>
              <a:rPr lang="en-US" sz="3200" spc="150" dirty="0" smtClean="0">
                <a:solidFill>
                  <a:schemeClr val="accent1"/>
                </a:solidFill>
                <a:sym typeface="Wingdings"/>
              </a:rPr>
              <a:t></a:t>
            </a:r>
            <a:endParaRPr lang="en-US" sz="3200" spc="150" dirty="0">
              <a:solidFill>
                <a:schemeClr val="accent1"/>
              </a:solidFill>
            </a:endParaRPr>
          </a:p>
        </p:txBody>
      </p:sp>
      <p:sp>
        <p:nvSpPr>
          <p:cNvPr id="6" name="Slide Number Placeholder 5"/>
          <p:cNvSpPr>
            <a:spLocks noGrp="1"/>
          </p:cNvSpPr>
          <p:nvPr>
            <p:ph type="sldNum" sz="quarter" idx="12"/>
          </p:nvPr>
        </p:nvSpPr>
        <p:spPr>
          <a:xfrm>
            <a:off x="3962399" y="4392168"/>
            <a:ext cx="1219200" cy="365125"/>
          </a:xfrm>
        </p:spPr>
        <p:txBody>
          <a:bodyPr/>
          <a:lstStyle>
            <a:lvl1pPr algn="ctr">
              <a:defRPr sz="2400">
                <a:latin typeface="+mj-lt"/>
              </a:defRPr>
            </a:lvl1pPr>
          </a:lstStyle>
          <a:p>
            <a:fld id="{7F92D121-ABA5-4F18-B62C-230FDB0B0CD9}" type="slidenum">
              <a:rPr lang="en-US" smtClean="0"/>
              <a:pPr/>
              <a:t>‹#›</a:t>
            </a:fld>
            <a:endParaRPr lang="en-US"/>
          </a:p>
        </p:txBody>
      </p:sp>
      <p:sp>
        <p:nvSpPr>
          <p:cNvPr id="15" name="TextBox 14"/>
          <p:cNvSpPr txBox="1"/>
          <p:nvPr/>
        </p:nvSpPr>
        <p:spPr>
          <a:xfrm>
            <a:off x="4818888" y="4261104"/>
            <a:ext cx="1219200" cy="584775"/>
          </a:xfrm>
          <a:prstGeom prst="rect">
            <a:avLst/>
          </a:prstGeom>
          <a:noFill/>
        </p:spPr>
        <p:txBody>
          <a:bodyPr wrap="square" rtlCol="0">
            <a:spAutoFit/>
          </a:bodyPr>
          <a:lstStyle/>
          <a:p>
            <a:pPr algn="l"/>
            <a:r>
              <a:rPr lang="en-US" sz="3200" spc="150" dirty="0" smtClean="0">
                <a:solidFill>
                  <a:schemeClr val="accent1"/>
                </a:solidFill>
                <a:sym typeface="Wingdings"/>
              </a:rPr>
              <a:t></a:t>
            </a:r>
            <a:endParaRPr lang="en-US" sz="3200" spc="150" dirty="0">
              <a:solidFill>
                <a:schemeClr val="accent1"/>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31F984-B83D-4939-A481-7A9400B7B7A4}" type="datetimeFigureOut">
              <a:rPr lang="en-US" smtClean="0"/>
              <a:pPr/>
              <a:t>4/12/2011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92D121-ABA5-4F18-B62C-230FDB0B0CD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7" name="Rectangle 6"/>
          <p:cNvSpPr/>
          <p:nvPr/>
        </p:nvSpPr>
        <p:spPr>
          <a:xfrm rot="5400000">
            <a:off x="4591050" y="2409824"/>
            <a:ext cx="6858000" cy="2038351"/>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rot="5400000">
            <a:off x="4668203" y="2570797"/>
            <a:ext cx="6858000" cy="1716405"/>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7315200" y="274638"/>
            <a:ext cx="1447800" cy="5851525"/>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199" y="274638"/>
            <a:ext cx="635317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31F984-B83D-4939-A481-7A9400B7B7A4}" type="datetimeFigureOut">
              <a:rPr lang="en-US" smtClean="0"/>
              <a:pPr/>
              <a:t>4/12/2011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096000" y="6356350"/>
            <a:ext cx="762000" cy="365125"/>
          </a:xfrm>
        </p:spPr>
        <p:txBody>
          <a:bodyPr/>
          <a:lstStyle/>
          <a:p>
            <a:fld id="{7F92D121-ABA5-4F18-B62C-230FDB0B0CD9}" type="slidenum">
              <a:rPr lang="en-US" smtClean="0"/>
              <a:pPr/>
              <a:t>‹#›</a:t>
            </a:fld>
            <a:endParaRPr lang="en-US"/>
          </a:p>
        </p:txBody>
      </p:sp>
      <p:sp>
        <p:nvSpPr>
          <p:cNvPr id="9" name="Rectangle 8"/>
          <p:cNvSpPr/>
          <p:nvPr/>
        </p:nvSpPr>
        <p:spPr>
          <a:xfrm rot="5400000">
            <a:off x="3681476" y="3354324"/>
            <a:ext cx="6858000" cy="149352"/>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2931F984-B83D-4939-A481-7A9400B7B7A4}" type="datetimeFigureOut">
              <a:rPr lang="en-US" smtClean="0"/>
              <a:pPr/>
              <a:t>4/12/2011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92D121-ABA5-4F18-B62C-230FDB0B0CD9}" type="slidenum">
              <a:rPr lang="en-US" smtClean="0"/>
              <a:pPr/>
              <a:t>‹#›</a:t>
            </a:fld>
            <a:endParaRPr lang="en-US"/>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31F984-B83D-4939-A481-7A9400B7B7A4}" type="datetimeFigureOut">
              <a:rPr lang="en-US" smtClean="0"/>
              <a:pPr/>
              <a:t>4/12/2011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92D121-ABA5-4F18-B62C-230FDB0B0CD9}"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2931F984-B83D-4939-A481-7A9400B7B7A4}" type="datetimeFigureOut">
              <a:rPr lang="en-US" smtClean="0"/>
              <a:pPr/>
              <a:t>4/12/2011</a:t>
            </a:fld>
            <a:endParaRPr lang="en-US"/>
          </a:p>
        </p:txBody>
      </p:sp>
      <p:sp>
        <p:nvSpPr>
          <p:cNvPr id="91" name="Footer Placeholder 90"/>
          <p:cNvSpPr>
            <a:spLocks noGrp="1"/>
          </p:cNvSpPr>
          <p:nvPr>
            <p:ph type="ftr" sz="quarter" idx="11"/>
          </p:nvPr>
        </p:nvSpPr>
        <p:spPr/>
        <p:txBody>
          <a:bodyPr/>
          <a:lstStyle/>
          <a:p>
            <a:endParaRPr lang="en-US"/>
          </a:p>
        </p:txBody>
      </p:sp>
      <p:sp>
        <p:nvSpPr>
          <p:cNvPr id="92" name="Slide Number Placeholder 91"/>
          <p:cNvSpPr>
            <a:spLocks noGrp="1"/>
          </p:cNvSpPr>
          <p:nvPr>
            <p:ph type="sldNum" sz="quarter" idx="12"/>
          </p:nvPr>
        </p:nvSpPr>
        <p:spPr/>
        <p:txBody>
          <a:bodyPr/>
          <a:lstStyle/>
          <a:p>
            <a:fld id="{7F92D121-ABA5-4F18-B62C-230FDB0B0CD9}"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931F984-B83D-4939-A481-7A9400B7B7A4}" type="datetimeFigureOut">
              <a:rPr lang="en-US" smtClean="0"/>
              <a:pPr/>
              <a:t>4/12/2011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92D121-ABA5-4F18-B62C-230FDB0B0CD9}"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931F984-B83D-4939-A481-7A9400B7B7A4}" type="datetimeFigureOut">
              <a:rPr lang="en-US" smtClean="0"/>
              <a:pPr/>
              <a:t>4/12/2011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92D121-ABA5-4F18-B62C-230FDB0B0CD9}"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31F984-B83D-4939-A481-7A9400B7B7A4}" type="datetimeFigureOut">
              <a:rPr lang="en-US" smtClean="0"/>
              <a:pPr/>
              <a:t>4/12/2011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92D121-ABA5-4F18-B62C-230FDB0B0CD9}"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31F984-B83D-4939-A481-7A9400B7B7A4}" type="datetimeFigureOut">
              <a:rPr lang="en-US" smtClean="0"/>
              <a:pPr/>
              <a:t>4/12/2011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92D121-ABA5-4F18-B62C-230FDB0B0CD9}"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931F984-B83D-4939-A481-7A9400B7B7A4}" type="datetimeFigureOut">
              <a:rPr lang="en-US" smtClean="0"/>
              <a:pPr/>
              <a:t>4/12/2011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92D121-ABA5-4F18-B62C-230FDB0B0CD9}" type="slidenum">
              <a:rPr lang="en-US" smtClean="0"/>
              <a:pPr/>
              <a:t>‹#›</a:t>
            </a:fld>
            <a:endParaRPr lang="en-US"/>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931F984-B83D-4939-A481-7A9400B7B7A4}" type="datetimeFigureOut">
              <a:rPr lang="en-US" smtClean="0"/>
              <a:pPr/>
              <a:t>4/12/2011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92D121-ABA5-4F18-B62C-230FDB0B0CD9}"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2931F984-B83D-4939-A481-7A9400B7B7A4}" type="datetimeFigureOut">
              <a:rPr lang="en-US" smtClean="0"/>
              <a:pPr/>
              <a:t>4/12/2011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92D121-ABA5-4F18-B62C-230FDB0B0CD9}" type="slidenum">
              <a:rPr lang="en-US" smtClean="0"/>
              <a:pPr/>
              <a:t>‹#›</a:t>
            </a:fld>
            <a:endParaRPr lang="en-US"/>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31F984-B83D-4939-A481-7A9400B7B7A4}" type="datetimeFigureOut">
              <a:rPr lang="en-US" smtClean="0"/>
              <a:pPr/>
              <a:t>4/12/2011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92D121-ABA5-4F18-B62C-230FDB0B0CD9}"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31F984-B83D-4939-A481-7A9400B7B7A4}" type="datetimeFigureOut">
              <a:rPr lang="en-US" smtClean="0"/>
              <a:pPr/>
              <a:t>4/12/2011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92D121-ABA5-4F18-B62C-230FDB0B0CD9}"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2426" y="2895600"/>
            <a:ext cx="4572000" cy="13687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Rectangle 14"/>
          <p:cNvSpPr/>
          <p:nvPr/>
        </p:nvSpPr>
        <p:spPr>
          <a:xfrm>
            <a:off x="0" y="4743451"/>
            <a:ext cx="9144000" cy="21145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0" y="4714875"/>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Date Placeholder 21"/>
          <p:cNvSpPr>
            <a:spLocks noGrp="1"/>
          </p:cNvSpPr>
          <p:nvPr>
            <p:ph type="dt" sz="half" idx="10"/>
          </p:nvPr>
        </p:nvSpPr>
        <p:spPr/>
        <p:txBody>
          <a:bodyPr/>
          <a:lstStyle/>
          <a:p>
            <a:fld id="{2931F984-B83D-4939-A481-7A9400B7B7A4}" type="datetimeFigureOut">
              <a:rPr lang="en-US" smtClean="0"/>
              <a:pPr/>
              <a:t>4/12/2011</a:t>
            </a:fld>
            <a:endParaRPr lang="en-US"/>
          </a:p>
        </p:txBody>
      </p:sp>
      <p:sp>
        <p:nvSpPr>
          <p:cNvPr id="23" name="Slide Number Placeholder 22"/>
          <p:cNvSpPr>
            <a:spLocks noGrp="1"/>
          </p:cNvSpPr>
          <p:nvPr>
            <p:ph type="sldNum" sz="quarter" idx="11"/>
          </p:nvPr>
        </p:nvSpPr>
        <p:spPr/>
        <p:txBody>
          <a:bodyPr/>
          <a:lstStyle/>
          <a:p>
            <a:fld id="{7F92D121-ABA5-4F18-B62C-230FDB0B0CD9}" type="slidenum">
              <a:rPr lang="en-US" smtClean="0"/>
              <a:pPr/>
              <a:t>‹#›</a:t>
            </a:fld>
            <a:endParaRPr lang="en-US"/>
          </a:p>
        </p:txBody>
      </p:sp>
      <p:sp>
        <p:nvSpPr>
          <p:cNvPr id="24" name="Footer Placeholder 23"/>
          <p:cNvSpPr>
            <a:spLocks noGrp="1"/>
          </p:cNvSpPr>
          <p:nvPr>
            <p:ph type="ftr" sz="quarter" idx="12"/>
          </p:nvPr>
        </p:nvSpPr>
        <p:spPr/>
        <p:txBody>
          <a:bodyPr/>
          <a:lstStyle/>
          <a:p>
            <a:endParaRPr lang="en-US"/>
          </a:p>
        </p:txBody>
      </p:sp>
      <p:sp>
        <p:nvSpPr>
          <p:cNvPr id="12" name="Title 11"/>
          <p:cNvSpPr>
            <a:spLocks noGrp="1"/>
          </p:cNvSpPr>
          <p:nvPr>
            <p:ph type="title"/>
          </p:nvPr>
        </p:nvSpPr>
        <p:spPr>
          <a:xfrm>
            <a:off x="352426" y="457200"/>
            <a:ext cx="7680960" cy="2438399"/>
          </a:xfrm>
        </p:spPr>
        <p:txBody>
          <a:bodyPr>
            <a:normAutofit/>
          </a:bodyPr>
          <a:lstStyle>
            <a:lvl1pPr>
              <a:spcBef>
                <a:spcPts val="0"/>
              </a:spcBef>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en-US" smtClean="0"/>
              <a:t>Click to edit Master title style</a:t>
            </a:r>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ontent Placeholder 30"/>
          <p:cNvSpPr>
            <a:spLocks noGrp="1"/>
          </p:cNvSpPr>
          <p:nvPr>
            <p:ph sz="quarter" idx="13"/>
          </p:nvPr>
        </p:nvSpPr>
        <p:spPr>
          <a:xfrm>
            <a:off x="352426" y="1463040"/>
            <a:ext cx="768096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Date Placeholder 11"/>
          <p:cNvSpPr>
            <a:spLocks noGrp="1"/>
          </p:cNvSpPr>
          <p:nvPr>
            <p:ph type="dt" sz="half" idx="14"/>
          </p:nvPr>
        </p:nvSpPr>
        <p:spPr/>
        <p:txBody>
          <a:bodyPr/>
          <a:lstStyle/>
          <a:p>
            <a:fld id="{2931F984-B83D-4939-A481-7A9400B7B7A4}" type="datetimeFigureOut">
              <a:rPr lang="en-US" smtClean="0"/>
              <a:pPr/>
              <a:t>4/12/2011</a:t>
            </a:fld>
            <a:endParaRPr lang="en-US"/>
          </a:p>
        </p:txBody>
      </p:sp>
      <p:sp>
        <p:nvSpPr>
          <p:cNvPr id="19" name="Slide Number Placeholder 18"/>
          <p:cNvSpPr>
            <a:spLocks noGrp="1"/>
          </p:cNvSpPr>
          <p:nvPr>
            <p:ph type="sldNum" sz="quarter" idx="15"/>
          </p:nvPr>
        </p:nvSpPr>
        <p:spPr/>
        <p:txBody>
          <a:bodyPr/>
          <a:lstStyle/>
          <a:p>
            <a:fld id="{7F92D121-ABA5-4F18-B62C-230FDB0B0CD9}" type="slidenum">
              <a:rPr lang="en-US" smtClean="0"/>
              <a:pPr/>
              <a:t>‹#›</a:t>
            </a:fld>
            <a:endParaRPr lang="en-US"/>
          </a:p>
        </p:txBody>
      </p:sp>
      <p:sp>
        <p:nvSpPr>
          <p:cNvPr id="21" name="Footer Placeholder 20"/>
          <p:cNvSpPr>
            <a:spLocks noGrp="1"/>
          </p:cNvSpPr>
          <p:nvPr>
            <p:ph type="ftr" sz="quarter" idx="16"/>
          </p:nvPr>
        </p:nvSpPr>
        <p:spPr/>
        <p:txBody>
          <a:bodyPr/>
          <a:lstStyle/>
          <a:p>
            <a:endParaRPr lang="en-US"/>
          </a:p>
        </p:txBody>
      </p:sp>
      <p:sp>
        <p:nvSpPr>
          <p:cNvPr id="8" name="Title 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p:nvPr>
        </p:nvSpPr>
        <p:spPr>
          <a:xfrm>
            <a:off x="352426" y="4003302"/>
            <a:ext cx="4572000" cy="11782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Date Placeholder 15"/>
          <p:cNvSpPr>
            <a:spLocks noGrp="1"/>
          </p:cNvSpPr>
          <p:nvPr>
            <p:ph type="dt" sz="half" idx="10"/>
          </p:nvPr>
        </p:nvSpPr>
        <p:spPr/>
        <p:txBody>
          <a:bodyPr/>
          <a:lstStyle/>
          <a:p>
            <a:fld id="{2931F984-B83D-4939-A481-7A9400B7B7A4}" type="datetimeFigureOut">
              <a:rPr lang="en-US" smtClean="0"/>
              <a:pPr/>
              <a:t>4/12/2011</a:t>
            </a:fld>
            <a:endParaRPr lang="en-US"/>
          </a:p>
        </p:txBody>
      </p:sp>
      <p:sp>
        <p:nvSpPr>
          <p:cNvPr id="20" name="Slide Number Placeholder 19"/>
          <p:cNvSpPr>
            <a:spLocks noGrp="1"/>
          </p:cNvSpPr>
          <p:nvPr>
            <p:ph type="sldNum" sz="quarter" idx="11"/>
          </p:nvPr>
        </p:nvSpPr>
        <p:spPr/>
        <p:txBody>
          <a:bodyPr/>
          <a:lstStyle/>
          <a:p>
            <a:fld id="{7F92D121-ABA5-4F18-B62C-230FDB0B0CD9}" type="slidenum">
              <a:rPr lang="en-US" smtClean="0"/>
              <a:pPr/>
              <a:t>‹#›</a:t>
            </a:fld>
            <a:endParaRPr lang="en-US"/>
          </a:p>
        </p:txBody>
      </p:sp>
      <p:sp>
        <p:nvSpPr>
          <p:cNvPr id="21" name="Footer Placeholder 20"/>
          <p:cNvSpPr>
            <a:spLocks noGrp="1"/>
          </p:cNvSpPr>
          <p:nvPr>
            <p:ph type="ftr" sz="quarter" idx="12"/>
          </p:nvPr>
        </p:nvSpPr>
        <p:spPr/>
        <p:txBody>
          <a:bodyPr/>
          <a:lstStyle/>
          <a:p>
            <a:endParaRPr lang="en-US"/>
          </a:p>
        </p:txBody>
      </p:sp>
      <p:sp>
        <p:nvSpPr>
          <p:cNvPr id="13" name="Rectangle 12"/>
          <p:cNvSpPr/>
          <p:nvPr/>
        </p:nvSpPr>
        <p:spPr>
          <a:xfrm>
            <a:off x="0" y="0"/>
            <a:ext cx="9144000" cy="182880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4439" y="182880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354366" y="1990078"/>
            <a:ext cx="8439912" cy="1984248"/>
          </a:xfrm>
        </p:spPr>
        <p:txBody>
          <a:bodyPr>
            <a:noAutofit/>
          </a:bodyPr>
          <a:lstStyle>
            <a:lvl1pPr>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en-US" smtClean="0"/>
              <a:t>Click to edit Master title style</a:t>
            </a:r>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1"/>
          <p:cNvSpPr>
            <a:spLocks noGrp="1"/>
          </p:cNvSpPr>
          <p:nvPr>
            <p:ph sz="quarter" idx="14"/>
          </p:nvPr>
        </p:nvSpPr>
        <p:spPr>
          <a:xfrm>
            <a:off x="4901184"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Content Placeholder 30"/>
          <p:cNvSpPr>
            <a:spLocks noGrp="1"/>
          </p:cNvSpPr>
          <p:nvPr>
            <p:ph sz="quarter" idx="13"/>
          </p:nvPr>
        </p:nvSpPr>
        <p:spPr>
          <a:xfrm>
            <a:off x="352426"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7" name="Title 26"/>
          <p:cNvSpPr>
            <a:spLocks noGrp="1"/>
          </p:cNvSpPr>
          <p:nvPr>
            <p:ph type="title"/>
          </p:nvPr>
        </p:nvSpPr>
        <p:spPr/>
        <p:txBody>
          <a:bodyPr/>
          <a:lstStyle/>
          <a:p>
            <a:r>
              <a:rPr lang="en-US" smtClean="0"/>
              <a:t>Click to edit Master title style</a:t>
            </a:r>
            <a:endParaRPr lang="en-US" dirty="0"/>
          </a:p>
        </p:txBody>
      </p:sp>
      <p:sp>
        <p:nvSpPr>
          <p:cNvPr id="20" name="Date Placeholder 19"/>
          <p:cNvSpPr>
            <a:spLocks noGrp="1"/>
          </p:cNvSpPr>
          <p:nvPr>
            <p:ph type="dt" sz="half" idx="15"/>
          </p:nvPr>
        </p:nvSpPr>
        <p:spPr/>
        <p:txBody>
          <a:bodyPr/>
          <a:lstStyle/>
          <a:p>
            <a:fld id="{2931F984-B83D-4939-A481-7A9400B7B7A4}" type="datetimeFigureOut">
              <a:rPr lang="en-US" smtClean="0"/>
              <a:pPr/>
              <a:t>4/12/2011</a:t>
            </a:fld>
            <a:endParaRPr lang="en-US"/>
          </a:p>
        </p:txBody>
      </p:sp>
      <p:sp>
        <p:nvSpPr>
          <p:cNvPr id="25" name="Slide Number Placeholder 24"/>
          <p:cNvSpPr>
            <a:spLocks noGrp="1"/>
          </p:cNvSpPr>
          <p:nvPr>
            <p:ph type="sldNum" sz="quarter" idx="16"/>
          </p:nvPr>
        </p:nvSpPr>
        <p:spPr/>
        <p:txBody>
          <a:bodyPr/>
          <a:lstStyle/>
          <a:p>
            <a:fld id="{7F92D121-ABA5-4F18-B62C-230FDB0B0CD9}" type="slidenum">
              <a:rPr lang="en-US" smtClean="0"/>
              <a:pPr/>
              <a:t>‹#›</a:t>
            </a:fld>
            <a:endParaRPr lang="en-US"/>
          </a:p>
        </p:txBody>
      </p:sp>
      <p:sp>
        <p:nvSpPr>
          <p:cNvPr id="26" name="Footer Placeholder 25"/>
          <p:cNvSpPr>
            <a:spLocks noGrp="1"/>
          </p:cNvSpPr>
          <p:nvPr>
            <p:ph type="ftr" sz="quarter" idx="17"/>
          </p:nvPr>
        </p:nvSpPr>
        <p:spPr/>
        <p:txBody>
          <a:bodyPr/>
          <a:lstStyle/>
          <a:p>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3"/>
          <p:cNvSpPr>
            <a:spLocks noGrp="1"/>
          </p:cNvSpPr>
          <p:nvPr>
            <p:ph type="body" sz="half" idx="2"/>
          </p:nvPr>
        </p:nvSpPr>
        <p:spPr>
          <a:xfrm>
            <a:off x="352426"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9" name="Text Placeholder 3"/>
          <p:cNvSpPr>
            <a:spLocks noGrp="1"/>
          </p:cNvSpPr>
          <p:nvPr>
            <p:ph type="body" sz="half" idx="15"/>
          </p:nvPr>
        </p:nvSpPr>
        <p:spPr>
          <a:xfrm>
            <a:off x="4900613"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Content Placeholder 11"/>
          <p:cNvSpPr>
            <a:spLocks noGrp="1"/>
          </p:cNvSpPr>
          <p:nvPr>
            <p:ph sz="quarter" idx="14"/>
          </p:nvPr>
        </p:nvSpPr>
        <p:spPr>
          <a:xfrm>
            <a:off x="4900613"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8" name="Content Placeholder 30"/>
          <p:cNvSpPr>
            <a:spLocks noGrp="1"/>
          </p:cNvSpPr>
          <p:nvPr>
            <p:ph sz="quarter" idx="13"/>
          </p:nvPr>
        </p:nvSpPr>
        <p:spPr>
          <a:xfrm>
            <a:off x="352426"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0" name="Title 29"/>
          <p:cNvSpPr>
            <a:spLocks noGrp="1"/>
          </p:cNvSpPr>
          <p:nvPr>
            <p:ph type="title"/>
          </p:nvPr>
        </p:nvSpPr>
        <p:spPr/>
        <p:txBody>
          <a:bodyPr/>
          <a:lstStyle/>
          <a:p>
            <a:r>
              <a:rPr lang="en-US" smtClean="0"/>
              <a:t>Click to edit Master title style</a:t>
            </a:r>
            <a:endParaRPr lang="en-US"/>
          </a:p>
        </p:txBody>
      </p:sp>
      <p:sp>
        <p:nvSpPr>
          <p:cNvPr id="20" name="Date Placeholder 19"/>
          <p:cNvSpPr>
            <a:spLocks noGrp="1"/>
          </p:cNvSpPr>
          <p:nvPr>
            <p:ph type="dt" sz="half" idx="16"/>
          </p:nvPr>
        </p:nvSpPr>
        <p:spPr/>
        <p:txBody>
          <a:bodyPr/>
          <a:lstStyle/>
          <a:p>
            <a:fld id="{2931F984-B83D-4939-A481-7A9400B7B7A4}" type="datetimeFigureOut">
              <a:rPr lang="en-US" smtClean="0"/>
              <a:pPr/>
              <a:t>4/12/2011</a:t>
            </a:fld>
            <a:endParaRPr lang="en-US"/>
          </a:p>
        </p:txBody>
      </p:sp>
      <p:sp>
        <p:nvSpPr>
          <p:cNvPr id="24" name="Slide Number Placeholder 23"/>
          <p:cNvSpPr>
            <a:spLocks noGrp="1"/>
          </p:cNvSpPr>
          <p:nvPr>
            <p:ph type="sldNum" sz="quarter" idx="17"/>
          </p:nvPr>
        </p:nvSpPr>
        <p:spPr/>
        <p:txBody>
          <a:bodyPr/>
          <a:lstStyle/>
          <a:p>
            <a:fld id="{7F92D121-ABA5-4F18-B62C-230FDB0B0CD9}" type="slidenum">
              <a:rPr lang="en-US" smtClean="0"/>
              <a:pPr/>
              <a:t>‹#›</a:t>
            </a:fld>
            <a:endParaRPr lang="en-US"/>
          </a:p>
        </p:txBody>
      </p:sp>
      <p:sp>
        <p:nvSpPr>
          <p:cNvPr id="29" name="Footer Placeholder 28"/>
          <p:cNvSpPr>
            <a:spLocks noGrp="1"/>
          </p:cNvSpPr>
          <p:nvPr>
            <p:ph type="ftr" sz="quarter" idx="18"/>
          </p:nvPr>
        </p:nvSpPr>
        <p:spPr/>
        <p:txBody>
          <a:bodyPr/>
          <a:lstStyle/>
          <a:p>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10"/>
          <p:cNvSpPr>
            <a:spLocks noGrp="1"/>
          </p:cNvSpPr>
          <p:nvPr>
            <p:ph type="dt" sz="half" idx="10"/>
          </p:nvPr>
        </p:nvSpPr>
        <p:spPr/>
        <p:txBody>
          <a:bodyPr/>
          <a:lstStyle/>
          <a:p>
            <a:fld id="{2931F984-B83D-4939-A481-7A9400B7B7A4}" type="datetimeFigureOut">
              <a:rPr lang="en-US" smtClean="0"/>
              <a:pPr/>
              <a:t>4/12/2011</a:t>
            </a:fld>
            <a:endParaRPr lang="en-US"/>
          </a:p>
        </p:txBody>
      </p:sp>
      <p:sp>
        <p:nvSpPr>
          <p:cNvPr id="14" name="Slide Number Placeholder 13"/>
          <p:cNvSpPr>
            <a:spLocks noGrp="1"/>
          </p:cNvSpPr>
          <p:nvPr>
            <p:ph type="sldNum" sz="quarter" idx="11"/>
          </p:nvPr>
        </p:nvSpPr>
        <p:spPr/>
        <p:txBody>
          <a:bodyPr/>
          <a:lstStyle/>
          <a:p>
            <a:fld id="{7F92D121-ABA5-4F18-B62C-230FDB0B0CD9}" type="slidenum">
              <a:rPr lang="en-US" smtClean="0"/>
              <a:pPr/>
              <a:t>‹#›</a:t>
            </a:fld>
            <a:endParaRPr lang="en-US"/>
          </a:p>
        </p:txBody>
      </p:sp>
      <p:sp>
        <p:nvSpPr>
          <p:cNvPr id="18" name="Footer Placeholder 17"/>
          <p:cNvSpPr>
            <a:spLocks noGrp="1"/>
          </p:cNvSpPr>
          <p:nvPr>
            <p:ph type="ftr" sz="quarter" idx="12"/>
          </p:nvPr>
        </p:nvSpPr>
        <p:spPr/>
        <p:txBody>
          <a:bodyPr/>
          <a:lstStyle/>
          <a:p>
            <a:endParaRPr lang="en-US"/>
          </a:p>
        </p:txBody>
      </p:sp>
      <p:sp>
        <p:nvSpPr>
          <p:cNvPr id="15" name="Title 14"/>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2931F984-B83D-4939-A481-7A9400B7B7A4}" type="datetimeFigureOut">
              <a:rPr lang="en-US" smtClean="0"/>
              <a:pPr/>
              <a:t>4/12/2011</a:t>
            </a:fld>
            <a:endParaRPr lang="en-US"/>
          </a:p>
        </p:txBody>
      </p:sp>
      <p:sp>
        <p:nvSpPr>
          <p:cNvPr id="12" name="Slide Number Placeholder 11"/>
          <p:cNvSpPr>
            <a:spLocks noGrp="1"/>
          </p:cNvSpPr>
          <p:nvPr>
            <p:ph type="sldNum" sz="quarter" idx="11"/>
          </p:nvPr>
        </p:nvSpPr>
        <p:spPr/>
        <p:txBody>
          <a:bodyPr/>
          <a:lstStyle/>
          <a:p>
            <a:fld id="{7F92D121-ABA5-4F18-B62C-230FDB0B0CD9}" type="slidenum">
              <a:rPr lang="en-US" smtClean="0"/>
              <a:pPr/>
              <a:t>‹#›</a:t>
            </a:fld>
            <a:endParaRPr lang="en-US"/>
          </a:p>
        </p:txBody>
      </p:sp>
      <p:sp>
        <p:nvSpPr>
          <p:cNvPr id="13" name="Footer Placeholder 12"/>
          <p:cNvSpPr>
            <a:spLocks noGrp="1"/>
          </p:cNvSpPr>
          <p:nvPr>
            <p:ph type="ftr" sz="quarter" idx="12"/>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Rectangle 6"/>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 y="2667000"/>
            <a:ext cx="9144000" cy="2739571"/>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 y="5479143"/>
            <a:ext cx="9144000" cy="235857"/>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599" y="2819400"/>
            <a:ext cx="8686800" cy="1463040"/>
          </a:xfrm>
        </p:spPr>
        <p:txBody>
          <a:bodyPr anchor="b" anchorCtr="0">
            <a:noAutofit/>
          </a:bodyPr>
          <a:lstStyle>
            <a:lvl1pPr algn="ctr">
              <a:defRPr sz="72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571499" y="4800600"/>
            <a:ext cx="8001000" cy="548640"/>
          </a:xfrm>
        </p:spPr>
        <p:txBody>
          <a:bodyPr anchor="b"/>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31F984-B83D-4939-A481-7A9400B7B7A4}" type="datetimeFigureOut">
              <a:rPr lang="en-US" smtClean="0"/>
              <a:pPr/>
              <a:t>4/12/2011</a:t>
            </a:fld>
            <a:endParaRPr lang="en-US"/>
          </a:p>
        </p:txBody>
      </p:sp>
      <p:sp>
        <p:nvSpPr>
          <p:cNvPr id="5" name="Footer Placeholder 4"/>
          <p:cNvSpPr>
            <a:spLocks noGrp="1"/>
          </p:cNvSpPr>
          <p:nvPr>
            <p:ph type="ftr" sz="quarter" idx="11"/>
          </p:nvPr>
        </p:nvSpPr>
        <p:spPr>
          <a:xfrm>
            <a:off x="5791200" y="6356350"/>
            <a:ext cx="2895600" cy="365125"/>
          </a:xfrm>
        </p:spPr>
        <p:txBody>
          <a:bodyPr/>
          <a:lstStyle/>
          <a:p>
            <a:endParaRPr lang="en-US"/>
          </a:p>
        </p:txBody>
      </p:sp>
      <p:sp>
        <p:nvSpPr>
          <p:cNvPr id="6" name="Slide Number Placeholder 5"/>
          <p:cNvSpPr>
            <a:spLocks noGrp="1"/>
          </p:cNvSpPr>
          <p:nvPr>
            <p:ph type="sldNum" sz="quarter" idx="12"/>
          </p:nvPr>
        </p:nvSpPr>
        <p:spPr>
          <a:xfrm>
            <a:off x="3959352" y="4389120"/>
            <a:ext cx="1216152" cy="365125"/>
          </a:xfrm>
        </p:spPr>
        <p:txBody>
          <a:bodyPr/>
          <a:lstStyle>
            <a:lvl1pPr algn="ctr">
              <a:defRPr sz="2400">
                <a:solidFill>
                  <a:srgbClr val="FFFFFF"/>
                </a:solidFill>
              </a:defRPr>
            </a:lvl1pPr>
          </a:lstStyle>
          <a:p>
            <a:fld id="{7F92D121-ABA5-4F18-B62C-230FDB0B0CD9}" type="slidenum">
              <a:rPr lang="en-US" smtClean="0"/>
              <a:pPr/>
              <a:t>‹#›</a:t>
            </a:fld>
            <a:endParaRPr lang="en-US"/>
          </a:p>
        </p:txBody>
      </p:sp>
      <p:sp>
        <p:nvSpPr>
          <p:cNvPr id="11" name="TextBox 10"/>
          <p:cNvSpPr txBox="1"/>
          <p:nvPr/>
        </p:nvSpPr>
        <p:spPr>
          <a:xfrm>
            <a:off x="4818888" y="4261104"/>
            <a:ext cx="1219200" cy="584775"/>
          </a:xfrm>
          <a:prstGeom prst="rect">
            <a:avLst/>
          </a:prstGeom>
          <a:noFill/>
        </p:spPr>
        <p:txBody>
          <a:bodyPr wrap="square" rtlCol="0">
            <a:spAutoFit/>
          </a:bodyPr>
          <a:lstStyle/>
          <a:p>
            <a:pPr algn="l"/>
            <a:r>
              <a:rPr lang="en-US" sz="3200" spc="150" dirty="0" smtClean="0">
                <a:solidFill>
                  <a:srgbClr val="FFFFFF"/>
                </a:solidFill>
                <a:sym typeface="Wingdings"/>
              </a:rPr>
              <a:t></a:t>
            </a:r>
            <a:endParaRPr lang="en-US" sz="3200" spc="150" dirty="0">
              <a:solidFill>
                <a:srgbClr val="FFFFFF"/>
              </a:solidFill>
            </a:endParaRPr>
          </a:p>
        </p:txBody>
      </p:sp>
      <p:sp>
        <p:nvSpPr>
          <p:cNvPr id="12" name="TextBox 11"/>
          <p:cNvSpPr txBox="1"/>
          <p:nvPr/>
        </p:nvSpPr>
        <p:spPr>
          <a:xfrm>
            <a:off x="3148584" y="4261104"/>
            <a:ext cx="1219200" cy="584775"/>
          </a:xfrm>
          <a:prstGeom prst="rect">
            <a:avLst/>
          </a:prstGeom>
          <a:noFill/>
        </p:spPr>
        <p:txBody>
          <a:bodyPr wrap="square" rtlCol="0">
            <a:spAutoFit/>
          </a:bodyPr>
          <a:lstStyle/>
          <a:p>
            <a:pPr algn="r"/>
            <a:r>
              <a:rPr lang="en-US" sz="3200" spc="150" dirty="0" smtClean="0">
                <a:solidFill>
                  <a:srgbClr val="FFFFFF"/>
                </a:solidFill>
                <a:sym typeface="Wingdings"/>
              </a:rPr>
              <a:t></a:t>
            </a:r>
            <a:endParaRPr lang="en-US" sz="3200" spc="150" dirty="0">
              <a:solidFill>
                <a:srgbClr val="FFFFFF"/>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p:nvPr>
        </p:nvSpPr>
        <p:spPr/>
        <p:txBody>
          <a:bodyPr/>
          <a:lstStyle/>
          <a:p>
            <a:r>
              <a:rPr lang="en-US" smtClean="0"/>
              <a:t>Click to edit Master title style</a:t>
            </a:r>
            <a:endParaRPr lang="en-US"/>
          </a:p>
        </p:txBody>
      </p:sp>
      <p:sp>
        <p:nvSpPr>
          <p:cNvPr id="11" name="Text Placeholder 3"/>
          <p:cNvSpPr>
            <a:spLocks noGrp="1"/>
          </p:cNvSpPr>
          <p:nvPr>
            <p:ph type="body" sz="half" idx="2"/>
          </p:nvPr>
        </p:nvSpPr>
        <p:spPr>
          <a:xfrm>
            <a:off x="352426" y="1463040"/>
            <a:ext cx="3381375" cy="3967162"/>
          </a:xfrm>
        </p:spPr>
        <p:txBody>
          <a:bodyPr>
            <a:normAutofit/>
          </a:bodyPr>
          <a:lstStyle>
            <a:lvl1pPr marL="0" indent="0">
              <a:lnSpc>
                <a:spcPct val="150000"/>
              </a:lnSpc>
              <a:buNone/>
              <a:defRPr sz="1600" b="0" i="1" spc="0" baseline="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Content Placeholder 11"/>
          <p:cNvSpPr>
            <a:spLocks noGrp="1"/>
          </p:cNvSpPr>
          <p:nvPr>
            <p:ph sz="quarter" idx="14"/>
          </p:nvPr>
        </p:nvSpPr>
        <p:spPr>
          <a:xfrm>
            <a:off x="4105275" y="1463040"/>
            <a:ext cx="4681538" cy="396849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Date Placeholder 12"/>
          <p:cNvSpPr>
            <a:spLocks noGrp="1"/>
          </p:cNvSpPr>
          <p:nvPr>
            <p:ph type="dt" sz="half" idx="15"/>
          </p:nvPr>
        </p:nvSpPr>
        <p:spPr/>
        <p:txBody>
          <a:bodyPr/>
          <a:lstStyle/>
          <a:p>
            <a:fld id="{2931F984-B83D-4939-A481-7A9400B7B7A4}" type="datetimeFigureOut">
              <a:rPr lang="en-US" smtClean="0"/>
              <a:pPr/>
              <a:t>4/12/2011</a:t>
            </a:fld>
            <a:endParaRPr lang="en-US"/>
          </a:p>
        </p:txBody>
      </p:sp>
      <p:sp>
        <p:nvSpPr>
          <p:cNvPr id="18" name="Slide Number Placeholder 17"/>
          <p:cNvSpPr>
            <a:spLocks noGrp="1"/>
          </p:cNvSpPr>
          <p:nvPr>
            <p:ph type="sldNum" sz="quarter" idx="16"/>
          </p:nvPr>
        </p:nvSpPr>
        <p:spPr/>
        <p:txBody>
          <a:bodyPr/>
          <a:lstStyle/>
          <a:p>
            <a:fld id="{7F92D121-ABA5-4F18-B62C-230FDB0B0CD9}" type="slidenum">
              <a:rPr lang="en-US" smtClean="0"/>
              <a:pPr/>
              <a:t>‹#›</a:t>
            </a:fld>
            <a:endParaRPr lang="en-US"/>
          </a:p>
        </p:txBody>
      </p:sp>
      <p:sp>
        <p:nvSpPr>
          <p:cNvPr id="20" name="Footer Placeholder 19"/>
          <p:cNvSpPr>
            <a:spLocks noGrp="1"/>
          </p:cNvSpPr>
          <p:nvPr>
            <p:ph type="ftr" sz="quarter" idx="17"/>
          </p:nvPr>
        </p:nvSpPr>
        <p:spPr/>
        <p:txBody>
          <a:bodyPr/>
          <a:lstStyle/>
          <a:p>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5229224" y="0"/>
            <a:ext cx="3914775" cy="5657850"/>
          </a:xfrm>
        </p:spPr>
        <p:txBody>
          <a:bodyPr anchor="ctr" anchorCtr="0"/>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352426" y="1600199"/>
            <a:ext cx="4572000" cy="3593237"/>
          </a:xfrm>
        </p:spPr>
        <p:txBody>
          <a:bodyPr>
            <a:normAutofit/>
          </a:bodyPr>
          <a:lstStyle>
            <a:lvl1pPr marL="0" indent="0">
              <a:lnSpc>
                <a:spcPct val="150000"/>
              </a:lnSpc>
              <a:spcBef>
                <a:spcPts val="0"/>
              </a:spcBef>
              <a:buNone/>
              <a:defRPr sz="1600" i="1">
                <a:solidFill>
                  <a:schemeClr val="tx1"/>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smtClean="0"/>
              <a:t>Click to edit Master text styles</a:t>
            </a:r>
          </a:p>
        </p:txBody>
      </p:sp>
      <p:sp>
        <p:nvSpPr>
          <p:cNvPr id="11" name="Rectangle 10"/>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Placeholder 1"/>
          <p:cNvSpPr>
            <a:spLocks noGrp="1"/>
          </p:cNvSpPr>
          <p:nvPr>
            <p:ph type="title"/>
          </p:nvPr>
        </p:nvSpPr>
        <p:spPr>
          <a:xfrm>
            <a:off x="352425" y="275208"/>
            <a:ext cx="4572000" cy="1324992"/>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3" name="Date Placeholder 12"/>
          <p:cNvSpPr>
            <a:spLocks noGrp="1"/>
          </p:cNvSpPr>
          <p:nvPr>
            <p:ph type="dt" sz="half" idx="14"/>
          </p:nvPr>
        </p:nvSpPr>
        <p:spPr/>
        <p:txBody>
          <a:bodyPr/>
          <a:lstStyle/>
          <a:p>
            <a:fld id="{2931F984-B83D-4939-A481-7A9400B7B7A4}" type="datetimeFigureOut">
              <a:rPr lang="en-US" smtClean="0"/>
              <a:pPr/>
              <a:t>4/12/2011</a:t>
            </a:fld>
            <a:endParaRPr lang="en-US"/>
          </a:p>
        </p:txBody>
      </p:sp>
      <p:sp>
        <p:nvSpPr>
          <p:cNvPr id="20" name="Slide Number Placeholder 19"/>
          <p:cNvSpPr>
            <a:spLocks noGrp="1"/>
          </p:cNvSpPr>
          <p:nvPr>
            <p:ph type="sldNum" sz="quarter" idx="15"/>
          </p:nvPr>
        </p:nvSpPr>
        <p:spPr/>
        <p:txBody>
          <a:bodyPr/>
          <a:lstStyle/>
          <a:p>
            <a:fld id="{7F92D121-ABA5-4F18-B62C-230FDB0B0CD9}" type="slidenum">
              <a:rPr lang="en-US" smtClean="0"/>
              <a:pPr/>
              <a:t>‹#›</a:t>
            </a:fld>
            <a:endParaRPr lang="en-US"/>
          </a:p>
        </p:txBody>
      </p:sp>
      <p:sp>
        <p:nvSpPr>
          <p:cNvPr id="21" name="Footer Placeholder 20"/>
          <p:cNvSpPr>
            <a:spLocks noGrp="1"/>
          </p:cNvSpPr>
          <p:nvPr>
            <p:ph type="ftr" sz="quarter" idx="16"/>
          </p:nvPr>
        </p:nvSpPr>
        <p:spPr/>
        <p:txBody>
          <a:bodyPr/>
          <a:lstStyle/>
          <a:p>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31F984-B83D-4939-A481-7A9400B7B7A4}" type="datetimeFigureOut">
              <a:rPr lang="en-US" smtClean="0"/>
              <a:pPr/>
              <a:t>4/12/2011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92D121-ABA5-4F18-B62C-230FDB0B0CD9}"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31F984-B83D-4939-A481-7A9400B7B7A4}" type="datetimeFigureOut">
              <a:rPr lang="en-US" smtClean="0"/>
              <a:pPr/>
              <a:t>4/12/2011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92D121-ABA5-4F18-B62C-230FDB0B0CD9}"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dirty="0"/>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931F984-B83D-4939-A481-7A9400B7B7A4}" type="datetimeFigureOut">
              <a:rPr lang="en-US" smtClean="0"/>
              <a:pPr/>
              <a:t>4/12/2011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92D121-ABA5-4F18-B62C-230FDB0B0CD9}"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2931F984-B83D-4939-A481-7A9400B7B7A4}" type="datetimeFigureOut">
              <a:rPr lang="en-US" smtClean="0"/>
              <a:pPr/>
              <a:t>4/12/2011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92D121-ABA5-4F18-B62C-230FDB0B0CD9}"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31F984-B83D-4939-A481-7A9400B7B7A4}" type="datetimeFigureOut">
              <a:rPr lang="en-US" smtClean="0"/>
              <a:pPr/>
              <a:t>4/12/2011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92D121-ABA5-4F18-B62C-230FDB0B0CD9}"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931F984-B83D-4939-A481-7A9400B7B7A4}" type="datetimeFigureOut">
              <a:rPr lang="en-US" smtClean="0"/>
              <a:pPr/>
              <a:t>4/12/2011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92D121-ABA5-4F18-B62C-230FDB0B0CD9}"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09442" y="1812927"/>
            <a:ext cx="347127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63280" y="1812927"/>
            <a:ext cx="347127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931F984-B83D-4939-A481-7A9400B7B7A4}" type="datetimeFigureOut">
              <a:rPr lang="en-US" smtClean="0"/>
              <a:pPr/>
              <a:t>4/12/2011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92D121-ABA5-4F18-B62C-230FDB0B0CD9}"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31F984-B83D-4939-A481-7A9400B7B7A4}" type="datetimeFigureOut">
              <a:rPr lang="en-US" smtClean="0"/>
              <a:pPr/>
              <a:t>4/12/2011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92D121-ABA5-4F18-B62C-230FDB0B0CD9}"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931F984-B83D-4939-A481-7A9400B7B7A4}" type="datetimeFigureOut">
              <a:rPr lang="en-US" smtClean="0"/>
              <a:pPr/>
              <a:t>4/12/2011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92D121-ABA5-4F18-B62C-230FDB0B0CD9}"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31F984-B83D-4939-A481-7A9400B7B7A4}" type="datetimeFigureOut">
              <a:rPr lang="en-US" smtClean="0"/>
              <a:pPr/>
              <a:t>4/12/2011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92D121-ABA5-4F18-B62C-230FDB0B0CD9}"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1pPr>
              <a:defRPr sz="1400"/>
            </a:lvl1pPr>
            <a:lvl2pPr>
              <a:defRPr sz="1200"/>
            </a:lvl2pPr>
            <a:lvl3pPr>
              <a:defRPr sz="1100"/>
            </a:lvl3pPr>
            <a:lvl4pPr>
              <a:defRPr sz="1050"/>
            </a:lvl4pPr>
            <a:lvl5pPr>
              <a:defRPr sz="105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31F984-B83D-4939-A481-7A9400B7B7A4}" type="datetimeFigureOut">
              <a:rPr lang="en-US" smtClean="0"/>
              <a:pPr/>
              <a:t>4/12/2011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92D121-ABA5-4F18-B62C-230FDB0B0CD9}"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3" y="1387058"/>
            <a:ext cx="3297953"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3" y="2500312"/>
            <a:ext cx="3297954"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31F984-B83D-4939-A481-7A9400B7B7A4}" type="datetimeFigureOut">
              <a:rPr lang="en-US" smtClean="0"/>
              <a:pPr/>
              <a:t>4/12/2011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92D121-ABA5-4F18-B62C-230FDB0B0CD9}" type="slidenum">
              <a:rPr lang="en-US" smtClean="0"/>
              <a:pPr/>
              <a:t>‹#›</a:t>
            </a:fld>
            <a:endParaRPr lang="en-US"/>
          </a:p>
        </p:txBody>
      </p:sp>
      <p:grpSp>
        <p:nvGrpSpPr>
          <p:cNvPr id="16" name="Group 15"/>
          <p:cNvGrpSpPr/>
          <p:nvPr/>
        </p:nvGrpSpPr>
        <p:grpSpPr>
          <a:xfrm>
            <a:off x="4516154" y="994387"/>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674192" y="1601512"/>
            <a:ext cx="3429000" cy="3429000"/>
          </a:xfrm>
          <a:prstGeom prst="ellipse">
            <a:avLst/>
          </a:prstGeom>
          <a:ln w="76200">
            <a:solidFill>
              <a:schemeClr val="tx2">
                <a:lumMod val="75000"/>
              </a:schemeClr>
            </a:solidFill>
          </a:ln>
        </p:spPr>
        <p:txBody>
          <a:bodyPr/>
          <a:lstStyle/>
          <a:p>
            <a:r>
              <a:rPr lang="en-US" smtClean="0"/>
              <a:t>Click icon to add picture</a:t>
            </a:r>
            <a:endParaRPr lang="en-US"/>
          </a:p>
        </p:txBody>
      </p:sp>
    </p:spTree>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31F984-B83D-4939-A481-7A9400B7B7A4}" type="datetimeFigureOut">
              <a:rPr lang="en-US" smtClean="0"/>
              <a:pPr/>
              <a:t>4/12/2011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92D121-ABA5-4F18-B62C-230FDB0B0CD9}"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31F984-B83D-4939-A481-7A9400B7B7A4}" type="datetimeFigureOut">
              <a:rPr lang="en-US" smtClean="0"/>
              <a:pPr/>
              <a:t>4/12/2011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92D121-ABA5-4F18-B62C-230FDB0B0CD9}"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2931F984-B83D-4939-A481-7A9400B7B7A4}" type="datetimeFigureOut">
              <a:rPr lang="en-US" smtClean="0"/>
              <a:pPr/>
              <a:t>4/12/2011</a:t>
            </a:fld>
            <a:endParaRPr lang="en-US"/>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7F92D121-ABA5-4F18-B62C-230FDB0B0CD9}" type="slidenum">
              <a:rPr lang="en-US" smtClean="0"/>
              <a:pPr/>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931F984-B83D-4939-A481-7A9400B7B7A4}" type="datetimeFigureOut">
              <a:rPr lang="en-US" smtClean="0"/>
              <a:pPr/>
              <a:t>4/12/2011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F92D121-ABA5-4F18-B62C-230FDB0B0CD9}" type="slidenum">
              <a:rPr lang="en-US" smtClean="0"/>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2931F984-B83D-4939-A481-7A9400B7B7A4}" type="datetimeFigureOut">
              <a:rPr lang="en-US" smtClean="0"/>
              <a:pPr/>
              <a:t>4/12/2011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F92D121-ABA5-4F18-B62C-230FDB0B0CD9}" type="slidenum">
              <a:rPr lang="en-US" smtClean="0"/>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931F984-B83D-4939-A481-7A9400B7B7A4}" type="datetimeFigureOut">
              <a:rPr lang="en-US" smtClean="0"/>
              <a:pPr/>
              <a:t>4/12/2011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F92D121-ABA5-4F18-B62C-230FDB0B0CD9}" type="slidenum">
              <a:rPr lang="en-US" smtClean="0"/>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931F984-B83D-4939-A481-7A9400B7B7A4}" type="datetimeFigureOut">
              <a:rPr lang="en-US" smtClean="0"/>
              <a:pPr/>
              <a:t>4/12/2011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7F92D121-ABA5-4F18-B62C-230FDB0B0CD9}"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931F984-B83D-4939-A481-7A9400B7B7A4}" type="datetimeFigureOut">
              <a:rPr lang="en-US" smtClean="0"/>
              <a:pPr/>
              <a:t>4/12/2011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92D121-ABA5-4F18-B62C-230FDB0B0CD9}"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2931F984-B83D-4939-A481-7A9400B7B7A4}" type="datetimeFigureOut">
              <a:rPr lang="en-US" smtClean="0"/>
              <a:pPr/>
              <a:t>4/12/2011</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7F92D121-ABA5-4F18-B62C-230FDB0B0CD9}" type="slidenum">
              <a:rPr lang="en-US" smtClean="0"/>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2931F984-B83D-4939-A481-7A9400B7B7A4}" type="datetimeFigureOut">
              <a:rPr lang="en-US" smtClean="0"/>
              <a:pPr/>
              <a:t>4/12/2011</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7F92D121-ABA5-4F18-B62C-230FDB0B0CD9}" type="slidenum">
              <a:rPr lang="en-US" smtClean="0"/>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931F984-B83D-4939-A481-7A9400B7B7A4}" type="datetimeFigureOut">
              <a:rPr lang="en-US" smtClean="0"/>
              <a:pPr/>
              <a:t>4/12/2011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F92D121-ABA5-4F18-B62C-230FDB0B0CD9}" type="slidenum">
              <a:rPr lang="en-US" smtClean="0"/>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2931F984-B83D-4939-A481-7A9400B7B7A4}" type="datetimeFigureOut">
              <a:rPr lang="en-US" smtClean="0"/>
              <a:pPr/>
              <a:t>4/12/2011</a:t>
            </a:fld>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7F92D121-ABA5-4F18-B62C-230FDB0B0CD9}" type="slidenum">
              <a:rPr lang="en-US" smtClean="0"/>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931F984-B83D-4939-A481-7A9400B7B7A4}" type="datetimeFigureOut">
              <a:rPr lang="en-US" smtClean="0"/>
              <a:pPr/>
              <a:t>4/12/2011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F92D121-ABA5-4F18-B62C-230FDB0B0CD9}" type="slidenum">
              <a:rPr lang="en-US" smtClean="0"/>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931F984-B83D-4939-A481-7A9400B7B7A4}" type="datetimeFigureOut">
              <a:rPr lang="en-US" smtClean="0"/>
              <a:pPr/>
              <a:t>4/12/2011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F92D121-ABA5-4F18-B62C-230FDB0B0CD9}" type="slidenum">
              <a:rPr lang="en-US" smtClean="0"/>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2931F984-B83D-4939-A481-7A9400B7B7A4}" type="datetimeFigureOut">
              <a:rPr lang="en-US" smtClean="0"/>
              <a:pPr/>
              <a:t>4/12/2011</a:t>
            </a:fld>
            <a:endParaRPr lang="en-US"/>
          </a:p>
        </p:txBody>
      </p:sp>
      <p:sp>
        <p:nvSpPr>
          <p:cNvPr id="8" name="Slide Number Placeholder 7"/>
          <p:cNvSpPr>
            <a:spLocks noGrp="1"/>
          </p:cNvSpPr>
          <p:nvPr>
            <p:ph type="sldNum" sz="quarter" idx="11"/>
          </p:nvPr>
        </p:nvSpPr>
        <p:spPr/>
        <p:txBody>
          <a:bodyPr/>
          <a:lstStyle/>
          <a:p>
            <a:fld id="{7F92D121-ABA5-4F18-B62C-230FDB0B0CD9}"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931F984-B83D-4939-A481-7A9400B7B7A4}" type="datetimeFigureOut">
              <a:rPr lang="en-US" smtClean="0"/>
              <a:pPr/>
              <a:t>4/12/2011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92D121-ABA5-4F18-B62C-230FDB0B0CD9}" type="slidenum">
              <a:rPr lang="en-US" smtClean="0"/>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31F984-B83D-4939-A481-7A9400B7B7A4}" type="datetimeFigureOut">
              <a:rPr lang="en-US" smtClean="0"/>
              <a:pPr/>
              <a:t>4/12/2011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92D121-ABA5-4F18-B62C-230FDB0B0CD9}" type="slidenum">
              <a:rPr lang="en-US" smtClean="0"/>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931F984-B83D-4939-A481-7A9400B7B7A4}" type="datetimeFigureOut">
              <a:rPr lang="en-US" smtClean="0"/>
              <a:pPr/>
              <a:t>4/12/2011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92D121-ABA5-4F18-B62C-230FDB0B0CD9}" type="slidenum">
              <a:rPr lang="en-US" smtClean="0"/>
              <a:pPr/>
              <a:t>‹#›</a:t>
            </a:fld>
            <a:endParaRPr lang="en-US"/>
          </a:p>
        </p:txBody>
      </p:sp>
      <p:sp>
        <p:nvSpPr>
          <p:cNvPr id="9" name="Title 8"/>
          <p:cNvSpPr>
            <a:spLocks noGrp="1"/>
          </p:cNvSpPr>
          <p:nvPr>
            <p:ph type="title"/>
          </p:nvPr>
        </p:nvSpPr>
        <p:spPr>
          <a:xfrm>
            <a:off x="914400" y="1544715"/>
            <a:ext cx="7315200" cy="1154097"/>
          </a:xfrm>
        </p:spPr>
        <p:txBody>
          <a:bodyPr/>
          <a:lstStyle/>
          <a:p>
            <a:r>
              <a:rPr lang="en-US" smtClean="0"/>
              <a:t>Click to edit Master title style</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31F984-B83D-4939-A481-7A9400B7B7A4}" type="datetimeFigureOut">
              <a:rPr lang="en-US" smtClean="0"/>
              <a:pPr/>
              <a:t>4/12/2011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92D121-ABA5-4F18-B62C-230FDB0B0CD9}"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2931F984-B83D-4939-A481-7A9400B7B7A4}" type="datetimeFigureOut">
              <a:rPr lang="en-US" smtClean="0"/>
              <a:pPr/>
              <a:t>4/12/2011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92D121-ABA5-4F18-B62C-230FDB0B0CD9}" type="slidenum">
              <a:rPr lang="en-US" smtClean="0"/>
              <a:pPr/>
              <a:t>‹#›</a:t>
            </a:fld>
            <a:endParaRPr lang="en-US"/>
          </a:p>
        </p:txBody>
      </p:sp>
      <p:sp>
        <p:nvSpPr>
          <p:cNvPr id="10" name="Title 9"/>
          <p:cNvSpPr>
            <a:spLocks noGrp="1"/>
          </p:cNvSpPr>
          <p:nvPr>
            <p:ph type="title"/>
          </p:nvPr>
        </p:nvSpPr>
        <p:spPr>
          <a:xfrm>
            <a:off x="914400" y="1544715"/>
            <a:ext cx="7315200" cy="1154097"/>
          </a:xfrm>
        </p:spPr>
        <p:txBody>
          <a:bodyPr/>
          <a:lstStyle/>
          <a:p>
            <a:r>
              <a:rPr lang="en-US" smtClean="0"/>
              <a:t>Click to edit Master title style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31F984-B83D-4939-A481-7A9400B7B7A4}" type="datetimeFigureOut">
              <a:rPr lang="en-US" smtClean="0"/>
              <a:pPr/>
              <a:t>4/12/2011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92D121-ABA5-4F18-B62C-230FDB0B0CD9}" type="slidenum">
              <a:rPr lang="en-US" smtClean="0"/>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31F984-B83D-4939-A481-7A9400B7B7A4}" type="datetimeFigureOut">
              <a:rPr lang="en-US" smtClean="0"/>
              <a:pPr/>
              <a:t>4/12/2011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92D121-ABA5-4F18-B62C-230FDB0B0CD9}" type="slidenum">
              <a:rPr lang="en-US" smtClean="0"/>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31F984-B83D-4939-A481-7A9400B7B7A4}" type="datetimeFigureOut">
              <a:rPr lang="en-US" smtClean="0"/>
              <a:pPr/>
              <a:t>4/12/2011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92D121-ABA5-4F18-B62C-230FDB0B0CD9}" type="slidenum">
              <a:rPr lang="en-US" smtClean="0"/>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31F984-B83D-4939-A481-7A9400B7B7A4}" type="datetimeFigureOut">
              <a:rPr lang="en-US" smtClean="0"/>
              <a:pPr/>
              <a:t>4/12/2011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92D121-ABA5-4F18-B62C-230FDB0B0CD9}" type="slidenum">
              <a:rPr lang="en-US" smtClean="0"/>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31F984-B83D-4939-A481-7A9400B7B7A4}" type="datetimeFigureOut">
              <a:rPr lang="en-US" smtClean="0"/>
              <a:pPr/>
              <a:t>4/12/2011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92D121-ABA5-4F18-B62C-230FDB0B0CD9}" type="slidenum">
              <a:rPr lang="en-US" smtClean="0"/>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31F984-B83D-4939-A481-7A9400B7B7A4}" type="datetimeFigureOut">
              <a:rPr lang="en-US" smtClean="0"/>
              <a:pPr/>
              <a:t>4/12/2011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92D121-ABA5-4F18-B62C-230FDB0B0CD9}" type="slidenum">
              <a:rPr lang="en-US" smtClean="0"/>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931F984-B83D-4939-A481-7A9400B7B7A4}" type="datetimeFigureOut">
              <a:rPr lang="en-US" smtClean="0"/>
              <a:pPr/>
              <a:t>4/12/2011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92D121-ABA5-4F18-B62C-230FDB0B0CD9}" type="slidenum">
              <a:rPr lang="en-US" smtClean="0"/>
              <a:pPr/>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31F984-B83D-4939-A481-7A9400B7B7A4}" type="datetimeFigureOut">
              <a:rPr lang="en-US" smtClean="0"/>
              <a:pPr/>
              <a:t>4/12/2011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92D121-ABA5-4F18-B62C-230FDB0B0CD9}" type="slidenum">
              <a:rPr lang="en-US" smtClean="0"/>
              <a:pPr/>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31F984-B83D-4939-A481-7A9400B7B7A4}" type="datetimeFigureOut">
              <a:rPr lang="en-US" smtClean="0"/>
              <a:pPr/>
              <a:t>4/12/2011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92D121-ABA5-4F18-B62C-230FDB0B0CD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31F984-B83D-4939-A481-7A9400B7B7A4}" type="datetimeFigureOut">
              <a:rPr lang="en-US" smtClean="0"/>
              <a:pPr/>
              <a:t>4/12/2011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92D121-ABA5-4F18-B62C-230FDB0B0CD9}"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931F984-B83D-4939-A481-7A9400B7B7A4}" type="datetimeFigureOut">
              <a:rPr lang="en-US" smtClean="0"/>
              <a:pPr/>
              <a:t>4/12/2011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92D121-ABA5-4F18-B62C-230FDB0B0CD9}" type="slidenum">
              <a:rPr lang="en-US" smtClean="0"/>
              <a:pPr/>
              <a:t>‹#›</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48224" y="1812927"/>
            <a:ext cx="313249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984078" y="1812927"/>
            <a:ext cx="315047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931F984-B83D-4939-A481-7A9400B7B7A4}" type="datetimeFigureOut">
              <a:rPr lang="en-US" smtClean="0"/>
              <a:pPr/>
              <a:t>4/12/2011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92D121-ABA5-4F18-B62C-230FDB0B0CD9}" type="slidenum">
              <a:rPr lang="en-US" smtClean="0"/>
              <a:pPr/>
              <a:t>‹#›</a:t>
            </a:fld>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31F984-B83D-4939-A481-7A9400B7B7A4}" type="datetimeFigureOut">
              <a:rPr lang="en-US" smtClean="0"/>
              <a:pPr/>
              <a:t>4/12/2011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92D121-ABA5-4F18-B62C-230FDB0B0CD9}" type="slidenum">
              <a:rPr lang="en-US" smtClean="0"/>
              <a:pPr/>
              <a:t>‹#›</a:t>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31F984-B83D-4939-A481-7A9400B7B7A4}" type="datetimeFigureOut">
              <a:rPr lang="en-US" smtClean="0"/>
              <a:pPr/>
              <a:t>4/12/2011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92D121-ABA5-4F18-B62C-230FDB0B0CD9}" type="slidenum">
              <a:rPr lang="en-US" smtClean="0"/>
              <a:pPr/>
              <a:t>‹#›</a:t>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31F984-B83D-4939-A481-7A9400B7B7A4}" type="datetimeFigureOut">
              <a:rPr lang="en-US" smtClean="0"/>
              <a:pPr/>
              <a:t>4/12/2011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92D121-ABA5-4F18-B62C-230FDB0B0CD9}" type="slidenum">
              <a:rPr lang="en-US" smtClean="0"/>
              <a:pPr/>
              <a:t>‹#›</a:t>
            </a:fld>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31F984-B83D-4939-A481-7A9400B7B7A4}" type="datetimeFigureOut">
              <a:rPr lang="en-US" smtClean="0"/>
              <a:pPr/>
              <a:t>4/12/2011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92D121-ABA5-4F18-B62C-230FDB0B0CD9}" type="slidenum">
              <a:rPr lang="en-US" smtClean="0"/>
              <a:pPr/>
              <a:t>‹#›</a:t>
            </a:fld>
            <a:endParaRPr lang="en-US"/>
          </a:p>
        </p:txBody>
      </p:sp>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Picture Placeholder 17"/>
          <p:cNvSpPr>
            <a:spLocks noGrp="1"/>
          </p:cNvSpPr>
          <p:nvPr>
            <p:ph type="pic" sz="quarter" idx="14"/>
          </p:nvPr>
        </p:nvSpPr>
        <p:spPr>
          <a:xfrm>
            <a:off x="4876800" y="1600200"/>
            <a:ext cx="3429000" cy="3429000"/>
          </a:xfrm>
          <a:prstGeom prst="ellipse">
            <a:avLst/>
          </a:prstGeom>
          <a:ln w="76200">
            <a:solidFill>
              <a:schemeClr val="tx2">
                <a:lumMod val="75000"/>
              </a:schemeClr>
            </a:solidFill>
          </a:ln>
        </p:spPr>
        <p:txBody>
          <a:bodyPr/>
          <a:lstStyle/>
          <a:p>
            <a:r>
              <a:rPr lang="en-US" smtClean="0"/>
              <a:t>Click icon to add picture</a:t>
            </a:r>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31F984-B83D-4939-A481-7A9400B7B7A4}" type="datetimeFigureOut">
              <a:rPr lang="en-US" smtClean="0"/>
              <a:pPr/>
              <a:t>4/12/2011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92D121-ABA5-4F18-B62C-230FDB0B0CD9}" type="slidenum">
              <a:rPr lang="en-US" smtClean="0"/>
              <a:pPr/>
              <a:t>‹#›</a:t>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31F984-B83D-4939-A481-7A9400B7B7A4}" type="datetimeFigureOut">
              <a:rPr lang="en-US" smtClean="0"/>
              <a:pPr/>
              <a:t>4/12/2011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92D121-ABA5-4F18-B62C-230FDB0B0CD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5638800" cy="946150"/>
          </a:xfrm>
        </p:spPr>
        <p:txBody>
          <a:bodyPr anchor="ctr">
            <a:noAutofit/>
          </a:bodyPr>
          <a:lstStyle>
            <a:lvl1pPr algn="l">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438912" y="1719072"/>
            <a:ext cx="8247888" cy="45354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931F984-B83D-4939-A481-7A9400B7B7A4}" type="datetimeFigureOut">
              <a:rPr lang="en-US" smtClean="0"/>
              <a:pPr/>
              <a:t>4/12/2011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92D121-ABA5-4F18-B62C-230FDB0B0CD9}" type="slidenum">
              <a:rPr lang="en-US" smtClean="0"/>
              <a:pPr/>
              <a:t>‹#›</a:t>
            </a:fld>
            <a:endParaRPr lang="en-US"/>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6248400" y="274320"/>
            <a:ext cx="2743200" cy="94488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36880" y="1717040"/>
            <a:ext cx="8249920" cy="4531360"/>
          </a:xfrm>
          <a:solidFill>
            <a:schemeClr val="bg2">
              <a:lumMod val="60000"/>
              <a:lumOff val="40000"/>
            </a:schemeClr>
          </a:solidFill>
          <a:effectLst>
            <a:outerShdw blurRad="76200" dist="38100" dir="3600000" algn="ctr" rotWithShape="0">
              <a:srgbClr val="000000">
                <a:alpha val="50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2931F984-B83D-4939-A481-7A9400B7B7A4}" type="datetimeFigureOut">
              <a:rPr lang="en-US" smtClean="0"/>
              <a:pPr/>
              <a:t>4/12/2011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92D121-ABA5-4F18-B62C-230FDB0B0CD9}" type="slidenum">
              <a:rPr lang="en-US" smtClean="0"/>
              <a:pPr/>
              <a:t>‹#›</a:t>
            </a:fld>
            <a:endParaRPr lang="en-US"/>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1000" y="228600"/>
            <a:ext cx="5638800" cy="1005840"/>
          </a:xfrm>
        </p:spPr>
        <p:txBody>
          <a:bodyPr anchor="ctr">
            <a:noAutofit/>
          </a:bodyPr>
          <a:lstStyle>
            <a:lvl1pPr algn="l">
              <a:defRPr sz="40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6248400" y="228600"/>
            <a:ext cx="2819400" cy="100584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00584"/>
            <a:ext cx="9144000" cy="1453896"/>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167641"/>
            <a:ext cx="9144000" cy="1154314"/>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182880"/>
            <a:ext cx="8229600" cy="111166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2931F984-B83D-4939-A481-7A9400B7B7A4}" type="datetimeFigureOut">
              <a:rPr lang="en-US" smtClean="0"/>
              <a:pPr/>
              <a:t>4/12/2011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7F92D121-ABA5-4F18-B62C-230FDB0B0CD9}" type="slidenum">
              <a:rPr lang="en-US" smtClean="0"/>
              <a:pPr/>
              <a:t>‹#›</a:t>
            </a:fld>
            <a:endParaRPr lang="en-US"/>
          </a:p>
        </p:txBody>
      </p:sp>
      <p:sp>
        <p:nvSpPr>
          <p:cNvPr id="9" name="Rectangle 8"/>
          <p:cNvSpPr/>
          <p:nvPr/>
        </p:nvSpPr>
        <p:spPr>
          <a:xfrm>
            <a:off x="0" y="1368552"/>
            <a:ext cx="9144000" cy="149352"/>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5400" b="0" kern="1200"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p:titleStyle>
    <p:bodyStyle>
      <a:lvl1pPr marL="342900" indent="-342900" algn="l" defTabSz="914400" rtl="0" eaLnBrk="1" latinLnBrk="0" hangingPunct="1">
        <a:spcBef>
          <a:spcPct val="20000"/>
        </a:spcBef>
        <a:buClr>
          <a:schemeClr val="accent1"/>
        </a:buClr>
        <a:buSzPct val="75000"/>
        <a:buFont typeface="Wingdings" pitchFamily="2" charset="2"/>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2931F984-B83D-4939-A481-7A9400B7B7A4}" type="datetimeFigureOut">
              <a:rPr lang="en-US" smtClean="0"/>
              <a:pPr/>
              <a:t>4/12/2011</a:t>
            </a:fld>
            <a:endParaRPr lang="en-US"/>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7F92D121-ABA5-4F18-B62C-230FDB0B0CD9}"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426" y="228600"/>
            <a:ext cx="768096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52426" y="1463040"/>
            <a:ext cx="7680960"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52426" y="6543676"/>
            <a:ext cx="1466850" cy="247650"/>
          </a:xfrm>
          <a:prstGeom prst="rect">
            <a:avLst/>
          </a:prstGeom>
        </p:spPr>
        <p:txBody>
          <a:bodyPr vert="horz" lIns="91440" tIns="45720" rIns="91440" bIns="45720" rtlCol="0" anchor="ctr">
            <a:normAutofit/>
          </a:bodyPr>
          <a:lstStyle>
            <a:lvl1pPr algn="l">
              <a:defRPr sz="1000" b="1">
                <a:solidFill>
                  <a:schemeClr val="tx1">
                    <a:alpha val="65000"/>
                  </a:schemeClr>
                </a:solidFill>
              </a:defRPr>
            </a:lvl1pPr>
          </a:lstStyle>
          <a:p>
            <a:fld id="{2931F984-B83D-4939-A481-7A9400B7B7A4}" type="datetimeFigureOut">
              <a:rPr lang="en-US" smtClean="0"/>
              <a:pPr/>
              <a:t>4/12/2011</a:t>
            </a:fld>
            <a:endParaRPr lang="en-US"/>
          </a:p>
        </p:txBody>
      </p:sp>
      <p:sp>
        <p:nvSpPr>
          <p:cNvPr id="5" name="Footer Placeholder 4"/>
          <p:cNvSpPr>
            <a:spLocks noGrp="1"/>
          </p:cNvSpPr>
          <p:nvPr>
            <p:ph type="ftr" sz="quarter" idx="3"/>
          </p:nvPr>
        </p:nvSpPr>
        <p:spPr>
          <a:xfrm>
            <a:off x="1809749" y="6543676"/>
            <a:ext cx="4086225" cy="247650"/>
          </a:xfrm>
          <a:prstGeom prst="rect">
            <a:avLst/>
          </a:prstGeom>
        </p:spPr>
        <p:txBody>
          <a:bodyPr vert="horz" lIns="91440" tIns="45720" rIns="91440" bIns="45720" rtlCol="0" anchor="ctr">
            <a:normAutofit/>
          </a:bodyPr>
          <a:lstStyle>
            <a:lvl1pPr algn="l">
              <a:defRPr sz="1000" b="1" i="1">
                <a:solidFill>
                  <a:schemeClr val="tx1">
                    <a:alpha val="65000"/>
                  </a:schemeClr>
                </a:solidFill>
              </a:defRPr>
            </a:lvl1pPr>
          </a:lstStyle>
          <a:p>
            <a:endParaRPr lang="en-US"/>
          </a:p>
        </p:txBody>
      </p:sp>
      <p:sp>
        <p:nvSpPr>
          <p:cNvPr id="6" name="Slide Number Placeholder 5"/>
          <p:cNvSpPr>
            <a:spLocks noGrp="1"/>
          </p:cNvSpPr>
          <p:nvPr>
            <p:ph type="sldNum" sz="quarter" idx="4"/>
          </p:nvPr>
        </p:nvSpPr>
        <p:spPr>
          <a:xfrm>
            <a:off x="7886700" y="6543676"/>
            <a:ext cx="876300" cy="247650"/>
          </a:xfrm>
          <a:prstGeom prst="rect">
            <a:avLst/>
          </a:prstGeom>
        </p:spPr>
        <p:txBody>
          <a:bodyPr vert="horz" lIns="91440" tIns="45720" rIns="91440" bIns="45720" rtlCol="0" anchor="ctr">
            <a:normAutofit/>
          </a:bodyPr>
          <a:lstStyle>
            <a:lvl1pPr algn="r">
              <a:defRPr sz="1000" b="1">
                <a:solidFill>
                  <a:schemeClr val="tx1">
                    <a:alpha val="65000"/>
                  </a:schemeClr>
                </a:solidFill>
              </a:defRPr>
            </a:lvl1pPr>
          </a:lstStyle>
          <a:p>
            <a:fld id="{7F92D121-ABA5-4F18-B62C-230FDB0B0CD9}"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defTabSz="914400" rtl="0" eaLnBrk="1" latinLnBrk="0" hangingPunct="1">
        <a:spcBef>
          <a:spcPts val="400"/>
        </a:spcBef>
        <a:buNone/>
        <a:defRPr sz="4000" b="0" kern="1200" cap="none" spc="0" baseline="0">
          <a:solidFill>
            <a:schemeClr val="tx1"/>
          </a:solidFill>
          <a:latin typeface="+mj-lt"/>
          <a:ea typeface="+mj-ea"/>
          <a:cs typeface="Tunga" pitchFamily="2"/>
        </a:defRPr>
      </a:lvl1pPr>
    </p:titleStyle>
    <p:body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56" name="Oval 55"/>
          <p:cNvSpPr>
            <a:spLocks noChangeAspect="1"/>
          </p:cNvSpPr>
          <p:nvPr/>
        </p:nvSpPr>
        <p:spPr>
          <a:xfrm>
            <a:off x="-69625" y="4042576"/>
            <a:ext cx="1743945" cy="1909234"/>
          </a:xfrm>
          <a:custGeom>
            <a:avLst/>
            <a:gdLst/>
            <a:ahLst/>
            <a:cxnLst/>
            <a:rect l="l" t="t" r="r" b="b"/>
            <a:pathLst>
              <a:path w="1743945" h="1909234">
                <a:moveTo>
                  <a:pt x="789328" y="0"/>
                </a:moveTo>
                <a:cubicBezTo>
                  <a:pt x="1316548" y="0"/>
                  <a:pt x="1743945" y="427397"/>
                  <a:pt x="1743945" y="954617"/>
                </a:cubicBezTo>
                <a:cubicBezTo>
                  <a:pt x="1743945" y="1481837"/>
                  <a:pt x="1316548" y="1909234"/>
                  <a:pt x="789328" y="1909234"/>
                </a:cubicBezTo>
                <a:cubicBezTo>
                  <a:pt x="461080" y="1909234"/>
                  <a:pt x="171527" y="1743562"/>
                  <a:pt x="0" y="1491086"/>
                </a:cubicBezTo>
                <a:lnTo>
                  <a:pt x="0" y="418149"/>
                </a:lnTo>
                <a:cubicBezTo>
                  <a:pt x="171527" y="165673"/>
                  <a:pt x="461080" y="0"/>
                  <a:pt x="789328"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3" name="Oval 52"/>
          <p:cNvSpPr>
            <a:spLocks noChangeAspect="1"/>
          </p:cNvSpPr>
          <p:nvPr/>
        </p:nvSpPr>
        <p:spPr>
          <a:xfrm>
            <a:off x="520638" y="1095310"/>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2" name="Oval 51"/>
          <p:cNvSpPr>
            <a:spLocks noChangeAspect="1"/>
          </p:cNvSpPr>
          <p:nvPr/>
        </p:nvSpPr>
        <p:spPr>
          <a:xfrm>
            <a:off x="1878729" y="282933"/>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4" name="Oval 53"/>
          <p:cNvSpPr>
            <a:spLocks noChangeAspect="1"/>
          </p:cNvSpPr>
          <p:nvPr/>
        </p:nvSpPr>
        <p:spPr>
          <a:xfrm>
            <a:off x="520637" y="5729135"/>
            <a:ext cx="1909234" cy="1193756"/>
          </a:xfrm>
          <a:custGeom>
            <a:avLst/>
            <a:gdLst/>
            <a:ahLst/>
            <a:cxnLst/>
            <a:rect l="l" t="t" r="r" b="b"/>
            <a:pathLst>
              <a:path w="1909234" h="1193756">
                <a:moveTo>
                  <a:pt x="954617" y="0"/>
                </a:moveTo>
                <a:cubicBezTo>
                  <a:pt x="1481837" y="0"/>
                  <a:pt x="1909234" y="427397"/>
                  <a:pt x="1909234" y="954617"/>
                </a:cubicBezTo>
                <a:cubicBezTo>
                  <a:pt x="1909234" y="1037305"/>
                  <a:pt x="1898721" y="1117537"/>
                  <a:pt x="1877819" y="1193756"/>
                </a:cubicBezTo>
                <a:lnTo>
                  <a:pt x="31415" y="1193756"/>
                </a:lnTo>
                <a:cubicBezTo>
                  <a:pt x="10513" y="1117537"/>
                  <a:pt x="0" y="1037305"/>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0" name="Oval 129"/>
          <p:cNvSpPr>
            <a:spLocks noChangeAspect="1"/>
          </p:cNvSpPr>
          <p:nvPr/>
        </p:nvSpPr>
        <p:spPr>
          <a:xfrm>
            <a:off x="-46711" y="-61709"/>
            <a:ext cx="1449107" cy="1677064"/>
          </a:xfrm>
          <a:custGeom>
            <a:avLst/>
            <a:gdLst/>
            <a:ahLst/>
            <a:cxnLst/>
            <a:rect l="l" t="t" r="r" b="b"/>
            <a:pathLst>
              <a:path w="1449107" h="1677064">
                <a:moveTo>
                  <a:pt x="0" y="0"/>
                </a:moveTo>
                <a:lnTo>
                  <a:pt x="1112019" y="0"/>
                </a:lnTo>
                <a:cubicBezTo>
                  <a:pt x="1319407" y="171874"/>
                  <a:pt x="1449107" y="432014"/>
                  <a:pt x="1449107" y="722447"/>
                </a:cubicBezTo>
                <a:cubicBezTo>
                  <a:pt x="1449107" y="1249667"/>
                  <a:pt x="1021710" y="1677064"/>
                  <a:pt x="494490" y="1677064"/>
                </a:cubicBezTo>
                <a:cubicBezTo>
                  <a:pt x="313232" y="1677064"/>
                  <a:pt x="143772" y="1626546"/>
                  <a:pt x="0" y="1537872"/>
                </a:cubicBezTo>
                <a:close/>
              </a:path>
            </a:pathLst>
          </a:custGeom>
          <a:solidFill>
            <a:schemeClr val="tx2">
              <a:lumMod val="75000"/>
              <a:alpha val="14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1" name="Oval 130"/>
          <p:cNvSpPr>
            <a:spLocks noChangeAspect="1"/>
          </p:cNvSpPr>
          <p:nvPr/>
        </p:nvSpPr>
        <p:spPr>
          <a:xfrm>
            <a:off x="924113" y="-161623"/>
            <a:ext cx="1909233" cy="1909233"/>
          </a:xfrm>
          <a:prstGeom prst="ellipse">
            <a:avLst/>
          </a:prstGeom>
          <a:solidFill>
            <a:schemeClr val="tx2">
              <a:lumMod val="75000"/>
              <a:alpha val="2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2" name="Oval 131"/>
          <p:cNvSpPr>
            <a:spLocks noChangeAspect="1"/>
          </p:cNvSpPr>
          <p:nvPr/>
        </p:nvSpPr>
        <p:spPr>
          <a:xfrm>
            <a:off x="0" y="66073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3" name="Oval 132"/>
          <p:cNvSpPr>
            <a:spLocks noChangeAspect="1"/>
          </p:cNvSpPr>
          <p:nvPr/>
        </p:nvSpPr>
        <p:spPr>
          <a:xfrm>
            <a:off x="7497531" y="-61709"/>
            <a:ext cx="1694467" cy="1677064"/>
          </a:xfrm>
          <a:custGeom>
            <a:avLst/>
            <a:gdLst/>
            <a:ahLst/>
            <a:cxnLst/>
            <a:rect l="l" t="t" r="r" b="b"/>
            <a:pathLst>
              <a:path w="1694467" h="1677064">
                <a:moveTo>
                  <a:pt x="337088" y="0"/>
                </a:moveTo>
                <a:lnTo>
                  <a:pt x="1573463" y="0"/>
                </a:lnTo>
                <a:cubicBezTo>
                  <a:pt x="1618202" y="37449"/>
                  <a:pt x="1658454" y="79950"/>
                  <a:pt x="1694467" y="126010"/>
                </a:cubicBezTo>
                <a:lnTo>
                  <a:pt x="1694467" y="1318884"/>
                </a:lnTo>
                <a:cubicBezTo>
                  <a:pt x="1522840" y="1538397"/>
                  <a:pt x="1254922" y="1677064"/>
                  <a:pt x="954617" y="1677064"/>
                </a:cubicBezTo>
                <a:cubicBezTo>
                  <a:pt x="427397" y="1677064"/>
                  <a:pt x="0" y="1249667"/>
                  <a:pt x="0" y="722447"/>
                </a:cubicBezTo>
                <a:cubicBezTo>
                  <a:pt x="0" y="432014"/>
                  <a:pt x="129700" y="171874"/>
                  <a:pt x="337088" y="0"/>
                </a:cubicBezTo>
                <a:close/>
              </a:path>
            </a:pathLst>
          </a:custGeom>
          <a:solidFill>
            <a:schemeClr val="accent3">
              <a:lumMod val="60000"/>
              <a:lumOff val="40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4" name="Oval 133"/>
          <p:cNvSpPr>
            <a:spLocks noChangeAspect="1"/>
          </p:cNvSpPr>
          <p:nvPr/>
        </p:nvSpPr>
        <p:spPr>
          <a:xfrm>
            <a:off x="6117502" y="-61708"/>
            <a:ext cx="1909234" cy="1705448"/>
          </a:xfrm>
          <a:custGeom>
            <a:avLst/>
            <a:gdLst/>
            <a:ahLst/>
            <a:cxnLst/>
            <a:rect l="l" t="t" r="r" b="b"/>
            <a:pathLst>
              <a:path w="1909234" h="1705448">
                <a:moveTo>
                  <a:pt x="371490" y="0"/>
                </a:moveTo>
                <a:lnTo>
                  <a:pt x="1537745" y="0"/>
                </a:lnTo>
                <a:cubicBezTo>
                  <a:pt x="1764760" y="171517"/>
                  <a:pt x="1909234" y="444302"/>
                  <a:pt x="1909234" y="750831"/>
                </a:cubicBezTo>
                <a:cubicBezTo>
                  <a:pt x="1909234" y="1278051"/>
                  <a:pt x="1481837" y="1705448"/>
                  <a:pt x="954617" y="1705448"/>
                </a:cubicBezTo>
                <a:cubicBezTo>
                  <a:pt x="427397" y="1705448"/>
                  <a:pt x="0" y="1278051"/>
                  <a:pt x="0" y="750831"/>
                </a:cubicBezTo>
                <a:cubicBezTo>
                  <a:pt x="0" y="444302"/>
                  <a:pt x="144474" y="171517"/>
                  <a:pt x="371490" y="0"/>
                </a:cubicBezTo>
                <a:close/>
              </a:path>
            </a:pathLst>
          </a:cu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5" name="Oval 134"/>
          <p:cNvSpPr>
            <a:spLocks noChangeAspect="1"/>
          </p:cNvSpPr>
          <p:nvPr/>
        </p:nvSpPr>
        <p:spPr>
          <a:xfrm>
            <a:off x="7494454" y="1095309"/>
            <a:ext cx="1697544" cy="1909234"/>
          </a:xfrm>
          <a:custGeom>
            <a:avLst/>
            <a:gdLst/>
            <a:ahLst/>
            <a:cxnLst/>
            <a:rect l="l" t="t" r="r" b="b"/>
            <a:pathLst>
              <a:path w="1697544" h="1909234">
                <a:moveTo>
                  <a:pt x="954617" y="0"/>
                </a:moveTo>
                <a:cubicBezTo>
                  <a:pt x="1256666" y="0"/>
                  <a:pt x="1525952" y="140283"/>
                  <a:pt x="1697544" y="361910"/>
                </a:cubicBezTo>
                <a:lnTo>
                  <a:pt x="1697544" y="1547324"/>
                </a:lnTo>
                <a:cubicBezTo>
                  <a:pt x="1525952" y="1768951"/>
                  <a:pt x="1256666" y="1909234"/>
                  <a:pt x="954617" y="1909234"/>
                </a:cubicBezTo>
                <a:cubicBezTo>
                  <a:pt x="427397" y="1909234"/>
                  <a:pt x="0" y="1481837"/>
                  <a:pt x="0" y="954617"/>
                </a:cubicBezTo>
                <a:cubicBezTo>
                  <a:pt x="0" y="427397"/>
                  <a:pt x="427397" y="0"/>
                  <a:pt x="954617" y="0"/>
                </a:cubicBezTo>
                <a:close/>
              </a:path>
            </a:pathLst>
          </a:cu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6" name="Oval 135"/>
          <p:cNvSpPr>
            <a:spLocks noChangeAspect="1"/>
          </p:cNvSpPr>
          <p:nvPr/>
        </p:nvSpPr>
        <p:spPr>
          <a:xfrm>
            <a:off x="8056674" y="5140346"/>
            <a:ext cx="1137194" cy="1759729"/>
          </a:xfrm>
          <a:custGeom>
            <a:avLst/>
            <a:gdLst/>
            <a:ahLst/>
            <a:cxnLst/>
            <a:rect l="l" t="t" r="r" b="b"/>
            <a:pathLst>
              <a:path w="1137194" h="1759729">
                <a:moveTo>
                  <a:pt x="954617" y="0"/>
                </a:moveTo>
                <a:cubicBezTo>
                  <a:pt x="1017088" y="0"/>
                  <a:pt x="1078157" y="6001"/>
                  <a:pt x="1137194" y="17897"/>
                </a:cubicBezTo>
                <a:lnTo>
                  <a:pt x="1137194" y="1759729"/>
                </a:lnTo>
                <a:lnTo>
                  <a:pt x="443151" y="1759729"/>
                </a:lnTo>
                <a:cubicBezTo>
                  <a:pt x="176544" y="1591075"/>
                  <a:pt x="0" y="1293463"/>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7" name="Oval 136"/>
          <p:cNvSpPr>
            <a:spLocks noChangeAspect="1"/>
          </p:cNvSpPr>
          <p:nvPr/>
        </p:nvSpPr>
        <p:spPr>
          <a:xfrm>
            <a:off x="6661711" y="4362912"/>
            <a:ext cx="1909233" cy="1909233"/>
          </a:xfrm>
          <a:prstGeom prst="ellipse">
            <a:avLst/>
          </a:prstGeom>
          <a:solidFill>
            <a:schemeClr val="tx2">
              <a:lumMod val="75000"/>
              <a:alpha val="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8" name="Oval 137"/>
          <p:cNvSpPr>
            <a:spLocks noChangeAspect="1"/>
          </p:cNvSpPr>
          <p:nvPr/>
        </p:nvSpPr>
        <p:spPr>
          <a:xfrm>
            <a:off x="-69625" y="4948766"/>
            <a:ext cx="1353860" cy="1909234"/>
          </a:xfrm>
          <a:custGeom>
            <a:avLst/>
            <a:gdLst/>
            <a:ahLst/>
            <a:cxnLst/>
            <a:rect l="l" t="t" r="r" b="b"/>
            <a:pathLst>
              <a:path w="1353860" h="1909234">
                <a:moveTo>
                  <a:pt x="399243" y="0"/>
                </a:moveTo>
                <a:cubicBezTo>
                  <a:pt x="926463" y="0"/>
                  <a:pt x="1353860" y="427397"/>
                  <a:pt x="1353860" y="954617"/>
                </a:cubicBezTo>
                <a:cubicBezTo>
                  <a:pt x="1353860" y="1481837"/>
                  <a:pt x="926463" y="1909234"/>
                  <a:pt x="399243" y="1909234"/>
                </a:cubicBezTo>
                <a:cubicBezTo>
                  <a:pt x="256544" y="1909234"/>
                  <a:pt x="121158" y="1877924"/>
                  <a:pt x="0" y="1820890"/>
                </a:cubicBezTo>
                <a:lnTo>
                  <a:pt x="0" y="88345"/>
                </a:lnTo>
                <a:cubicBezTo>
                  <a:pt x="121158" y="31311"/>
                  <a:pt x="256544" y="0"/>
                  <a:pt x="399243"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9" name="Oval 138"/>
          <p:cNvSpPr>
            <a:spLocks noChangeAspect="1"/>
          </p:cNvSpPr>
          <p:nvPr/>
        </p:nvSpPr>
        <p:spPr>
          <a:xfrm>
            <a:off x="708471" y="4790336"/>
            <a:ext cx="1909233" cy="1909233"/>
          </a:xfrm>
          <a:prstGeom prst="ellipse">
            <a:avLst/>
          </a:pr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40" name="Oval 139"/>
          <p:cNvSpPr>
            <a:spLocks noChangeAspect="1"/>
          </p:cNvSpPr>
          <p:nvPr/>
        </p:nvSpPr>
        <p:spPr>
          <a:xfrm>
            <a:off x="6117503" y="78398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41" name="Oval 140"/>
          <p:cNvSpPr>
            <a:spLocks noChangeAspect="1"/>
          </p:cNvSpPr>
          <p:nvPr/>
        </p:nvSpPr>
        <p:spPr>
          <a:xfrm>
            <a:off x="6459053" y="5140346"/>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18" name="Oval 117"/>
          <p:cNvSpPr>
            <a:spLocks noChangeAspect="1"/>
          </p:cNvSpPr>
          <p:nvPr/>
        </p:nvSpPr>
        <p:spPr>
          <a:xfrm>
            <a:off x="8398204" y="597861"/>
            <a:ext cx="793794" cy="1252918"/>
          </a:xfrm>
          <a:custGeom>
            <a:avLst/>
            <a:gdLst/>
            <a:ahLst/>
            <a:cxnLst/>
            <a:rect l="l" t="t" r="r" b="b"/>
            <a:pathLst>
              <a:path w="793794" h="1252918">
                <a:moveTo>
                  <a:pt x="626459" y="0"/>
                </a:moveTo>
                <a:cubicBezTo>
                  <a:pt x="684682" y="0"/>
                  <a:pt x="741049" y="7943"/>
                  <a:pt x="793794" y="25480"/>
                </a:cubicBezTo>
                <a:lnTo>
                  <a:pt x="793794" y="1227438"/>
                </a:lnTo>
                <a:cubicBezTo>
                  <a:pt x="741049" y="1244975"/>
                  <a:pt x="684682" y="1252918"/>
                  <a:pt x="626459" y="1252918"/>
                </a:cubicBezTo>
                <a:cubicBezTo>
                  <a:pt x="280475" y="1252918"/>
                  <a:pt x="0" y="972443"/>
                  <a:pt x="0" y="626459"/>
                </a:cubicBezTo>
                <a:cubicBezTo>
                  <a:pt x="0" y="280475"/>
                  <a:pt x="280475" y="0"/>
                  <a:pt x="626459"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9" name="Oval 118"/>
          <p:cNvSpPr>
            <a:spLocks noChangeAspect="1"/>
          </p:cNvSpPr>
          <p:nvPr/>
        </p:nvSpPr>
        <p:spPr>
          <a:xfrm>
            <a:off x="6350100" y="206512"/>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0" name="Oval 119"/>
          <p:cNvSpPr>
            <a:spLocks noChangeAspect="1"/>
          </p:cNvSpPr>
          <p:nvPr/>
        </p:nvSpPr>
        <p:spPr>
          <a:xfrm>
            <a:off x="6872127" y="1450645"/>
            <a:ext cx="1218253" cy="1218253"/>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1" name="Oval 120"/>
          <p:cNvSpPr>
            <a:spLocks noChangeAspect="1"/>
          </p:cNvSpPr>
          <p:nvPr/>
        </p:nvSpPr>
        <p:spPr>
          <a:xfrm>
            <a:off x="7219068" y="2049927"/>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2" name="Oval 121"/>
          <p:cNvSpPr>
            <a:spLocks noChangeAspect="1"/>
          </p:cNvSpPr>
          <p:nvPr/>
        </p:nvSpPr>
        <p:spPr>
          <a:xfrm>
            <a:off x="7749416" y="2661634"/>
            <a:ext cx="721308" cy="721308"/>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3" name="Oval 122"/>
          <p:cNvSpPr>
            <a:spLocks noChangeAspect="1"/>
          </p:cNvSpPr>
          <p:nvPr/>
        </p:nvSpPr>
        <p:spPr>
          <a:xfrm>
            <a:off x="685054" y="-100976"/>
            <a:ext cx="1193676" cy="697815"/>
          </a:xfrm>
          <a:custGeom>
            <a:avLst/>
            <a:gdLst/>
            <a:ahLst/>
            <a:cxnLst/>
            <a:rect l="l" t="t" r="r" b="b"/>
            <a:pathLst>
              <a:path w="1193676" h="697815">
                <a:moveTo>
                  <a:pt x="10179" y="0"/>
                </a:moveTo>
                <a:lnTo>
                  <a:pt x="1183497" y="0"/>
                </a:lnTo>
                <a:cubicBezTo>
                  <a:pt x="1190746" y="32633"/>
                  <a:pt x="1193676" y="66463"/>
                  <a:pt x="1193676" y="100977"/>
                </a:cubicBezTo>
                <a:cubicBezTo>
                  <a:pt x="1193676" y="430602"/>
                  <a:pt x="926463" y="697815"/>
                  <a:pt x="596838" y="697815"/>
                </a:cubicBezTo>
                <a:cubicBezTo>
                  <a:pt x="267213" y="697815"/>
                  <a:pt x="0" y="430602"/>
                  <a:pt x="0" y="100977"/>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4" name="Oval 123"/>
          <p:cNvSpPr>
            <a:spLocks noChangeAspect="1"/>
          </p:cNvSpPr>
          <p:nvPr/>
        </p:nvSpPr>
        <p:spPr>
          <a:xfrm>
            <a:off x="1502638" y="-100976"/>
            <a:ext cx="1029028" cy="459889"/>
          </a:xfrm>
          <a:custGeom>
            <a:avLst/>
            <a:gdLst/>
            <a:ahLst/>
            <a:cxnLst/>
            <a:rect l="l" t="t" r="r" b="b"/>
            <a:pathLst>
              <a:path w="1029028" h="459889">
                <a:moveTo>
                  <a:pt x="0" y="0"/>
                </a:moveTo>
                <a:lnTo>
                  <a:pt x="1029028" y="0"/>
                </a:lnTo>
                <a:cubicBezTo>
                  <a:pt x="1001386" y="259074"/>
                  <a:pt x="781401" y="459889"/>
                  <a:pt x="514514" y="459889"/>
                </a:cubicBezTo>
                <a:cubicBezTo>
                  <a:pt x="247627" y="459889"/>
                  <a:pt x="27642" y="259074"/>
                  <a:pt x="0"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5" name="Oval 124"/>
          <p:cNvSpPr>
            <a:spLocks noChangeAspect="1"/>
          </p:cNvSpPr>
          <p:nvPr/>
        </p:nvSpPr>
        <p:spPr>
          <a:xfrm>
            <a:off x="-69624" y="-100976"/>
            <a:ext cx="590263" cy="612289"/>
          </a:xfrm>
          <a:custGeom>
            <a:avLst/>
            <a:gdLst/>
            <a:ahLst/>
            <a:cxnLst/>
            <a:rect l="l" t="t" r="r" b="b"/>
            <a:pathLst>
              <a:path w="590263" h="612289">
                <a:moveTo>
                  <a:pt x="0" y="0"/>
                </a:moveTo>
                <a:lnTo>
                  <a:pt x="581024" y="0"/>
                </a:lnTo>
                <a:cubicBezTo>
                  <a:pt x="587493" y="29611"/>
                  <a:pt x="590263" y="60308"/>
                  <a:pt x="590263" y="91651"/>
                </a:cubicBezTo>
                <a:cubicBezTo>
                  <a:pt x="590263" y="379191"/>
                  <a:pt x="357165" y="612289"/>
                  <a:pt x="69625" y="612289"/>
                </a:cubicBezTo>
                <a:lnTo>
                  <a:pt x="0" y="605270"/>
                </a:ln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6" name="Oval 125"/>
          <p:cNvSpPr>
            <a:spLocks noChangeAspect="1"/>
          </p:cNvSpPr>
          <p:nvPr/>
        </p:nvSpPr>
        <p:spPr>
          <a:xfrm>
            <a:off x="277432" y="4321783"/>
            <a:ext cx="1396887" cy="1396887"/>
          </a:xfrm>
          <a:prstGeom prst="ellipse">
            <a:avLst/>
          </a:pr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7" name="Oval 126"/>
          <p:cNvSpPr>
            <a:spLocks noChangeAspect="1"/>
          </p:cNvSpPr>
          <p:nvPr/>
        </p:nvSpPr>
        <p:spPr>
          <a:xfrm>
            <a:off x="5792131" y="6489965"/>
            <a:ext cx="1115939" cy="443769"/>
          </a:xfrm>
          <a:custGeom>
            <a:avLst/>
            <a:gdLst/>
            <a:ahLst/>
            <a:cxnLst/>
            <a:rect l="l" t="t" r="r" b="b"/>
            <a:pathLst>
              <a:path w="1115939" h="443769">
                <a:moveTo>
                  <a:pt x="557969" y="0"/>
                </a:moveTo>
                <a:cubicBezTo>
                  <a:pt x="830120" y="0"/>
                  <a:pt x="1058049" y="189335"/>
                  <a:pt x="1115939" y="443769"/>
                </a:cubicBezTo>
                <a:lnTo>
                  <a:pt x="0" y="443769"/>
                </a:lnTo>
                <a:cubicBezTo>
                  <a:pt x="57889" y="189335"/>
                  <a:pt x="285818" y="0"/>
                  <a:pt x="55796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8" name="Oval 127"/>
          <p:cNvSpPr>
            <a:spLocks noChangeAspect="1"/>
          </p:cNvSpPr>
          <p:nvPr/>
        </p:nvSpPr>
        <p:spPr>
          <a:xfrm>
            <a:off x="6127999" y="6408840"/>
            <a:ext cx="1237019" cy="524894"/>
          </a:xfrm>
          <a:custGeom>
            <a:avLst/>
            <a:gdLst/>
            <a:ahLst/>
            <a:cxnLst/>
            <a:rect l="l" t="t" r="r" b="b"/>
            <a:pathLst>
              <a:path w="1237019" h="524894">
                <a:moveTo>
                  <a:pt x="618509" y="0"/>
                </a:moveTo>
                <a:cubicBezTo>
                  <a:pt x="930325" y="0"/>
                  <a:pt x="1189147" y="226891"/>
                  <a:pt x="1237019" y="524894"/>
                </a:cubicBezTo>
                <a:lnTo>
                  <a:pt x="0" y="524894"/>
                </a:lnTo>
                <a:cubicBezTo>
                  <a:pt x="47872" y="226891"/>
                  <a:pt x="306694" y="0"/>
                  <a:pt x="61850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9" name="Oval 128"/>
          <p:cNvSpPr>
            <a:spLocks noChangeAspect="1"/>
          </p:cNvSpPr>
          <p:nvPr/>
        </p:nvSpPr>
        <p:spPr>
          <a:xfrm>
            <a:off x="7577655" y="6408841"/>
            <a:ext cx="1211408" cy="524893"/>
          </a:xfrm>
          <a:custGeom>
            <a:avLst/>
            <a:gdLst/>
            <a:ahLst/>
            <a:cxnLst/>
            <a:rect l="l" t="t" r="r" b="b"/>
            <a:pathLst>
              <a:path w="1211408" h="524893">
                <a:moveTo>
                  <a:pt x="605704" y="0"/>
                </a:moveTo>
                <a:cubicBezTo>
                  <a:pt x="914574" y="0"/>
                  <a:pt x="1170243" y="227782"/>
                  <a:pt x="1211408" y="524893"/>
                </a:cubicBezTo>
                <a:lnTo>
                  <a:pt x="0" y="524893"/>
                </a:lnTo>
                <a:cubicBezTo>
                  <a:pt x="41165" y="227782"/>
                  <a:pt x="296834" y="0"/>
                  <a:pt x="605704"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7" name="Oval 96"/>
          <p:cNvSpPr>
            <a:spLocks noChangeAspect="1"/>
          </p:cNvSpPr>
          <p:nvPr/>
        </p:nvSpPr>
        <p:spPr>
          <a:xfrm>
            <a:off x="11073" y="4941986"/>
            <a:ext cx="611230" cy="61123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8" name="Oval 97"/>
          <p:cNvSpPr>
            <a:spLocks noChangeAspect="1"/>
          </p:cNvSpPr>
          <p:nvPr/>
        </p:nvSpPr>
        <p:spPr>
          <a:xfrm>
            <a:off x="-69625" y="6172569"/>
            <a:ext cx="778097" cy="750322"/>
          </a:xfrm>
          <a:custGeom>
            <a:avLst/>
            <a:gdLst/>
            <a:ahLst/>
            <a:cxnLst/>
            <a:rect l="l" t="t" r="r" b="b"/>
            <a:pathLst>
              <a:path w="778097" h="750322">
                <a:moveTo>
                  <a:pt x="261411" y="0"/>
                </a:moveTo>
                <a:cubicBezTo>
                  <a:pt x="546769" y="0"/>
                  <a:pt x="778097" y="231328"/>
                  <a:pt x="778097" y="516686"/>
                </a:cubicBezTo>
                <a:cubicBezTo>
                  <a:pt x="778097" y="601179"/>
                  <a:pt x="757816" y="680934"/>
                  <a:pt x="719843" y="750322"/>
                </a:cubicBezTo>
                <a:lnTo>
                  <a:pt x="0" y="750322"/>
                </a:lnTo>
                <a:lnTo>
                  <a:pt x="0" y="73330"/>
                </a:lnTo>
                <a:cubicBezTo>
                  <a:pt x="75863" y="26083"/>
                  <a:pt x="165591" y="0"/>
                  <a:pt x="261411"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9" name="Oval 98"/>
          <p:cNvSpPr>
            <a:spLocks noChangeAspect="1"/>
          </p:cNvSpPr>
          <p:nvPr/>
        </p:nvSpPr>
        <p:spPr>
          <a:xfrm>
            <a:off x="-69625" y="5158575"/>
            <a:ext cx="563524" cy="897560"/>
          </a:xfrm>
          <a:custGeom>
            <a:avLst/>
            <a:gdLst/>
            <a:ahLst/>
            <a:cxnLst/>
            <a:rect l="l" t="t" r="r" b="b"/>
            <a:pathLst>
              <a:path w="563524" h="897560">
                <a:moveTo>
                  <a:pt x="114744" y="0"/>
                </a:moveTo>
                <a:cubicBezTo>
                  <a:pt x="362598" y="0"/>
                  <a:pt x="563524" y="200926"/>
                  <a:pt x="563524" y="448780"/>
                </a:cubicBezTo>
                <a:cubicBezTo>
                  <a:pt x="563524" y="696634"/>
                  <a:pt x="362598" y="897560"/>
                  <a:pt x="114744" y="897560"/>
                </a:cubicBezTo>
                <a:cubicBezTo>
                  <a:pt x="74918" y="897560"/>
                  <a:pt x="36304" y="892373"/>
                  <a:pt x="0" y="880900"/>
                </a:cubicBezTo>
                <a:lnTo>
                  <a:pt x="0" y="16661"/>
                </a:lnTo>
                <a:cubicBezTo>
                  <a:pt x="36304" y="5188"/>
                  <a:pt x="74918" y="0"/>
                  <a:pt x="114744"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0" name="Oval 99"/>
          <p:cNvSpPr>
            <a:spLocks noChangeAspect="1"/>
          </p:cNvSpPr>
          <p:nvPr/>
        </p:nvSpPr>
        <p:spPr>
          <a:xfrm>
            <a:off x="-25758" y="482386"/>
            <a:ext cx="598416" cy="905704"/>
          </a:xfrm>
          <a:custGeom>
            <a:avLst/>
            <a:gdLst/>
            <a:ahLst/>
            <a:cxnLst/>
            <a:rect l="l" t="t" r="r" b="b"/>
            <a:pathLst>
              <a:path w="598416" h="905704">
                <a:moveTo>
                  <a:pt x="145564" y="0"/>
                </a:moveTo>
                <a:cubicBezTo>
                  <a:pt x="395667" y="0"/>
                  <a:pt x="598416" y="202749"/>
                  <a:pt x="598416" y="452852"/>
                </a:cubicBezTo>
                <a:cubicBezTo>
                  <a:pt x="598416" y="702955"/>
                  <a:pt x="395667" y="905704"/>
                  <a:pt x="145564" y="905704"/>
                </a:cubicBezTo>
                <a:cubicBezTo>
                  <a:pt x="94398" y="905704"/>
                  <a:pt x="45214" y="897218"/>
                  <a:pt x="0" y="879648"/>
                </a:cubicBezTo>
                <a:lnTo>
                  <a:pt x="0" y="26056"/>
                </a:lnTo>
                <a:cubicBezTo>
                  <a:pt x="45214" y="8486"/>
                  <a:pt x="94398" y="0"/>
                  <a:pt x="145564" y="0"/>
                </a:cubicBezTo>
                <a:close/>
              </a:path>
            </a:pathLst>
          </a:cu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1" name="Oval 100"/>
          <p:cNvSpPr>
            <a:spLocks noChangeAspect="1"/>
          </p:cNvSpPr>
          <p:nvPr/>
        </p:nvSpPr>
        <p:spPr>
          <a:xfrm>
            <a:off x="474208" y="836793"/>
            <a:ext cx="910817" cy="910817"/>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2" name="Oval 101"/>
          <p:cNvSpPr>
            <a:spLocks noChangeAspect="1"/>
          </p:cNvSpPr>
          <p:nvPr/>
        </p:nvSpPr>
        <p:spPr>
          <a:xfrm>
            <a:off x="319223" y="1452260"/>
            <a:ext cx="772993" cy="772993"/>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3" name="Oval 102"/>
          <p:cNvSpPr>
            <a:spLocks noChangeAspect="1"/>
          </p:cNvSpPr>
          <p:nvPr/>
        </p:nvSpPr>
        <p:spPr>
          <a:xfrm>
            <a:off x="371257" y="1886983"/>
            <a:ext cx="610366" cy="610366"/>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4" name="Oval 103"/>
          <p:cNvSpPr>
            <a:spLocks noChangeAspect="1"/>
          </p:cNvSpPr>
          <p:nvPr/>
        </p:nvSpPr>
        <p:spPr>
          <a:xfrm>
            <a:off x="154676" y="1919682"/>
            <a:ext cx="521764" cy="52176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5" name="Oval 104"/>
          <p:cNvSpPr>
            <a:spLocks noChangeAspect="1"/>
          </p:cNvSpPr>
          <p:nvPr/>
        </p:nvSpPr>
        <p:spPr>
          <a:xfrm>
            <a:off x="7302517" y="-61709"/>
            <a:ext cx="910818" cy="750833"/>
          </a:xfrm>
          <a:custGeom>
            <a:avLst/>
            <a:gdLst/>
            <a:ahLst/>
            <a:cxnLst/>
            <a:rect l="l" t="t" r="r" b="b"/>
            <a:pathLst>
              <a:path w="910818" h="750833">
                <a:moveTo>
                  <a:pt x="111441" y="0"/>
                </a:moveTo>
                <a:lnTo>
                  <a:pt x="799378" y="0"/>
                </a:lnTo>
                <a:cubicBezTo>
                  <a:pt x="869408" y="78400"/>
                  <a:pt x="910818" y="182076"/>
                  <a:pt x="910818" y="295424"/>
                </a:cubicBezTo>
                <a:cubicBezTo>
                  <a:pt x="910818" y="546939"/>
                  <a:pt x="706924" y="750833"/>
                  <a:pt x="455409" y="750833"/>
                </a:cubicBezTo>
                <a:cubicBezTo>
                  <a:pt x="203894" y="750833"/>
                  <a:pt x="0" y="546939"/>
                  <a:pt x="0" y="295424"/>
                </a:cubicBezTo>
                <a:cubicBezTo>
                  <a:pt x="0" y="182076"/>
                  <a:pt x="41410" y="78400"/>
                  <a:pt x="111441"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6" name="Oval 105"/>
          <p:cNvSpPr>
            <a:spLocks noChangeAspect="1"/>
          </p:cNvSpPr>
          <p:nvPr/>
        </p:nvSpPr>
        <p:spPr>
          <a:xfrm>
            <a:off x="8718124" y="-61709"/>
            <a:ext cx="473874" cy="613011"/>
          </a:xfrm>
          <a:custGeom>
            <a:avLst/>
            <a:gdLst/>
            <a:ahLst/>
            <a:cxnLst/>
            <a:rect l="l" t="t" r="r" b="b"/>
            <a:pathLst>
              <a:path w="473874" h="613011">
                <a:moveTo>
                  <a:pt x="29684" y="0"/>
                </a:moveTo>
                <a:lnTo>
                  <a:pt x="473874" y="0"/>
                </a:lnTo>
                <a:lnTo>
                  <a:pt x="473874" y="611150"/>
                </a:lnTo>
                <a:cubicBezTo>
                  <a:pt x="467789" y="612887"/>
                  <a:pt x="461614" y="613011"/>
                  <a:pt x="455409" y="613011"/>
                </a:cubicBezTo>
                <a:cubicBezTo>
                  <a:pt x="203894" y="613011"/>
                  <a:pt x="0" y="409117"/>
                  <a:pt x="0" y="157602"/>
                </a:cubicBezTo>
                <a:cubicBezTo>
                  <a:pt x="0" y="101995"/>
                  <a:pt x="9966" y="48716"/>
                  <a:pt x="29684"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7" name="Oval 106"/>
          <p:cNvSpPr>
            <a:spLocks noChangeAspect="1"/>
          </p:cNvSpPr>
          <p:nvPr/>
        </p:nvSpPr>
        <p:spPr>
          <a:xfrm>
            <a:off x="7748238" y="282933"/>
            <a:ext cx="1128521" cy="1128521"/>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8" name="Oval 107"/>
          <p:cNvSpPr>
            <a:spLocks noChangeAspect="1"/>
          </p:cNvSpPr>
          <p:nvPr/>
        </p:nvSpPr>
        <p:spPr>
          <a:xfrm>
            <a:off x="8914718" y="749603"/>
            <a:ext cx="277280" cy="907992"/>
          </a:xfrm>
          <a:custGeom>
            <a:avLst/>
            <a:gdLst/>
            <a:ahLst/>
            <a:cxnLst/>
            <a:rect l="l" t="t" r="r" b="b"/>
            <a:pathLst>
              <a:path w="277280" h="907992">
                <a:moveTo>
                  <a:pt x="277280" y="0"/>
                </a:moveTo>
                <a:lnTo>
                  <a:pt x="277280" y="907992"/>
                </a:lnTo>
                <a:cubicBezTo>
                  <a:pt x="112021" y="824131"/>
                  <a:pt x="0" y="652146"/>
                  <a:pt x="0" y="453996"/>
                </a:cubicBezTo>
                <a:cubicBezTo>
                  <a:pt x="0" y="255847"/>
                  <a:pt x="112021" y="83861"/>
                  <a:pt x="277280"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9" name="Oval 108"/>
          <p:cNvSpPr>
            <a:spLocks noChangeAspect="1"/>
          </p:cNvSpPr>
          <p:nvPr/>
        </p:nvSpPr>
        <p:spPr>
          <a:xfrm>
            <a:off x="7590871" y="728498"/>
            <a:ext cx="969734" cy="96973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0" name="Oval 109"/>
          <p:cNvSpPr>
            <a:spLocks noChangeAspect="1"/>
          </p:cNvSpPr>
          <p:nvPr/>
        </p:nvSpPr>
        <p:spPr>
          <a:xfrm>
            <a:off x="7470041" y="1326476"/>
            <a:ext cx="608190" cy="608190"/>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1" name="Oval 110"/>
          <p:cNvSpPr>
            <a:spLocks noChangeAspect="1"/>
          </p:cNvSpPr>
          <p:nvPr/>
        </p:nvSpPr>
        <p:spPr>
          <a:xfrm>
            <a:off x="7629941" y="5611427"/>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2" name="Oval 111"/>
          <p:cNvSpPr>
            <a:spLocks noChangeAspect="1"/>
          </p:cNvSpPr>
          <p:nvPr/>
        </p:nvSpPr>
        <p:spPr>
          <a:xfrm>
            <a:off x="6972882" y="5242254"/>
            <a:ext cx="738345" cy="7383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3" name="Oval 112"/>
          <p:cNvSpPr>
            <a:spLocks noChangeAspect="1"/>
          </p:cNvSpPr>
          <p:nvPr/>
        </p:nvSpPr>
        <p:spPr>
          <a:xfrm>
            <a:off x="7494454" y="4928166"/>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4" name="Oval 113"/>
          <p:cNvSpPr>
            <a:spLocks noChangeAspect="1"/>
          </p:cNvSpPr>
          <p:nvPr/>
        </p:nvSpPr>
        <p:spPr>
          <a:xfrm>
            <a:off x="8229034" y="5666511"/>
            <a:ext cx="605634" cy="605634"/>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5" name="Oval 114"/>
          <p:cNvSpPr>
            <a:spLocks noChangeAspect="1"/>
          </p:cNvSpPr>
          <p:nvPr/>
        </p:nvSpPr>
        <p:spPr>
          <a:xfrm>
            <a:off x="8078231" y="4097842"/>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6" name="Oval 115"/>
          <p:cNvSpPr>
            <a:spLocks noChangeAspect="1"/>
          </p:cNvSpPr>
          <p:nvPr/>
        </p:nvSpPr>
        <p:spPr>
          <a:xfrm>
            <a:off x="8411816" y="5057878"/>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7" name="Oval 116"/>
          <p:cNvSpPr>
            <a:spLocks noChangeAspect="1"/>
          </p:cNvSpPr>
          <p:nvPr/>
        </p:nvSpPr>
        <p:spPr>
          <a:xfrm>
            <a:off x="8688590" y="4790335"/>
            <a:ext cx="503408" cy="553550"/>
          </a:xfrm>
          <a:custGeom>
            <a:avLst/>
            <a:gdLst/>
            <a:ahLst/>
            <a:cxnLst/>
            <a:rect l="l" t="t" r="r" b="b"/>
            <a:pathLst>
              <a:path w="503408" h="553550">
                <a:moveTo>
                  <a:pt x="276775" y="0"/>
                </a:moveTo>
                <a:cubicBezTo>
                  <a:pt x="370698" y="0"/>
                  <a:pt x="453694" y="46784"/>
                  <a:pt x="503408" y="118545"/>
                </a:cubicBezTo>
                <a:lnTo>
                  <a:pt x="503408" y="435005"/>
                </a:lnTo>
                <a:cubicBezTo>
                  <a:pt x="453694" y="506767"/>
                  <a:pt x="370698" y="553550"/>
                  <a:pt x="276775" y="553550"/>
                </a:cubicBezTo>
                <a:cubicBezTo>
                  <a:pt x="123916" y="553550"/>
                  <a:pt x="0" y="429634"/>
                  <a:pt x="0" y="276775"/>
                </a:cubicBezTo>
                <a:cubicBezTo>
                  <a:pt x="0" y="123916"/>
                  <a:pt x="123916" y="0"/>
                  <a:pt x="276775"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tint val="75000"/>
                  </a:schemeClr>
                </a:solidFill>
              </a:defRPr>
            </a:lvl1pPr>
          </a:lstStyle>
          <a:p>
            <a:fld id="{2931F984-B83D-4939-A481-7A9400B7B7A4}" type="datetimeFigureOut">
              <a:rPr lang="en-US" smtClean="0"/>
              <a:pPr/>
              <a:t>4/12/2011</a:t>
            </a:fld>
            <a:endParaRPr lang="en-US"/>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tint val="75000"/>
                  </a:schemeClr>
                </a:solidFill>
              </a:defRPr>
            </a:lvl1pPr>
          </a:lstStyle>
          <a:p>
            <a:fld id="{7F92D121-ABA5-4F18-B62C-230FDB0B0CD9}" type="slidenum">
              <a:rPr lang="en-US" smtClean="0"/>
              <a:pPr/>
              <a:t>‹#›</a:t>
            </a:fld>
            <a:endParaRPr lang="en-US"/>
          </a:p>
        </p:txBody>
      </p:sp>
      <p:sp>
        <p:nvSpPr>
          <p:cNvPr id="55" name="Oval 54"/>
          <p:cNvSpPr>
            <a:spLocks noChangeAspect="1"/>
          </p:cNvSpPr>
          <p:nvPr/>
        </p:nvSpPr>
        <p:spPr>
          <a:xfrm>
            <a:off x="1583172" y="5454223"/>
            <a:ext cx="1909234" cy="1468668"/>
          </a:xfrm>
          <a:custGeom>
            <a:avLst/>
            <a:gdLst/>
            <a:ahLst/>
            <a:cxnLst/>
            <a:rect l="l" t="t" r="r" b="b"/>
            <a:pathLst>
              <a:path w="1909234" h="1468668">
                <a:moveTo>
                  <a:pt x="954617" y="0"/>
                </a:moveTo>
                <a:cubicBezTo>
                  <a:pt x="1481837" y="0"/>
                  <a:pt x="1909234" y="427397"/>
                  <a:pt x="1909234" y="954617"/>
                </a:cubicBezTo>
                <a:cubicBezTo>
                  <a:pt x="1909234" y="1144075"/>
                  <a:pt x="1854043" y="1320642"/>
                  <a:pt x="1758159" y="1468668"/>
                </a:cubicBezTo>
                <a:lnTo>
                  <a:pt x="151075" y="1468668"/>
                </a:lnTo>
                <a:cubicBezTo>
                  <a:pt x="55192" y="1320642"/>
                  <a:pt x="0" y="1144075"/>
                  <a:pt x="0" y="954617"/>
                </a:cubicBezTo>
                <a:cubicBezTo>
                  <a:pt x="0" y="427397"/>
                  <a:pt x="427397" y="0"/>
                  <a:pt x="954617"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7" name="Oval 56"/>
          <p:cNvSpPr>
            <a:spLocks noChangeAspect="1"/>
          </p:cNvSpPr>
          <p:nvPr/>
        </p:nvSpPr>
        <p:spPr>
          <a:xfrm>
            <a:off x="8570944" y="3382942"/>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8" name="Oval 57"/>
          <p:cNvSpPr>
            <a:spLocks noChangeAspect="1"/>
          </p:cNvSpPr>
          <p:nvPr/>
        </p:nvSpPr>
        <p:spPr>
          <a:xfrm>
            <a:off x="8398204" y="35360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9" name="Oval 58"/>
          <p:cNvSpPr>
            <a:spLocks noChangeAspect="1"/>
          </p:cNvSpPr>
          <p:nvPr/>
        </p:nvSpPr>
        <p:spPr>
          <a:xfrm>
            <a:off x="8608408" y="36884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0" name="Oval 59"/>
          <p:cNvSpPr>
            <a:spLocks noChangeAspect="1"/>
          </p:cNvSpPr>
          <p:nvPr/>
        </p:nvSpPr>
        <p:spPr>
          <a:xfrm>
            <a:off x="154676" y="2698928"/>
            <a:ext cx="467627" cy="467627"/>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1" name="Oval 60"/>
          <p:cNvSpPr>
            <a:spLocks noChangeAspect="1"/>
          </p:cNvSpPr>
          <p:nvPr/>
        </p:nvSpPr>
        <p:spPr>
          <a:xfrm>
            <a:off x="474208" y="3166555"/>
            <a:ext cx="458770" cy="45877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2" name="Oval 61"/>
          <p:cNvSpPr>
            <a:spLocks noChangeAspect="1"/>
          </p:cNvSpPr>
          <p:nvPr/>
        </p:nvSpPr>
        <p:spPr>
          <a:xfrm>
            <a:off x="270258" y="3382942"/>
            <a:ext cx="352045" cy="3520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3" name="Oval 62"/>
          <p:cNvSpPr>
            <a:spLocks noChangeAspect="1"/>
          </p:cNvSpPr>
          <p:nvPr/>
        </p:nvSpPr>
        <p:spPr>
          <a:xfrm>
            <a:off x="-86601" y="2581479"/>
            <a:ext cx="1360441" cy="1909234"/>
          </a:xfrm>
          <a:custGeom>
            <a:avLst/>
            <a:gdLst/>
            <a:ahLst/>
            <a:cxnLst/>
            <a:rect l="l" t="t" r="r" b="b"/>
            <a:pathLst>
              <a:path w="1360441" h="1909234">
                <a:moveTo>
                  <a:pt x="405824" y="0"/>
                </a:moveTo>
                <a:cubicBezTo>
                  <a:pt x="933044" y="0"/>
                  <a:pt x="1360441" y="427397"/>
                  <a:pt x="1360441" y="954617"/>
                </a:cubicBezTo>
                <a:cubicBezTo>
                  <a:pt x="1360441" y="1481837"/>
                  <a:pt x="933044" y="1909234"/>
                  <a:pt x="405824" y="1909234"/>
                </a:cubicBezTo>
                <a:cubicBezTo>
                  <a:pt x="260527" y="1909234"/>
                  <a:pt x="122812" y="1876773"/>
                  <a:pt x="0" y="1817719"/>
                </a:cubicBezTo>
                <a:lnTo>
                  <a:pt x="0" y="91515"/>
                </a:lnTo>
                <a:cubicBezTo>
                  <a:pt x="122812" y="32461"/>
                  <a:pt x="260527" y="0"/>
                  <a:pt x="405824"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64" name="Oval 63"/>
          <p:cNvSpPr>
            <a:spLocks noChangeAspect="1"/>
          </p:cNvSpPr>
          <p:nvPr/>
        </p:nvSpPr>
        <p:spPr>
          <a:xfrm>
            <a:off x="6173123" y="2395416"/>
            <a:ext cx="1218253" cy="1218253"/>
          </a:xfrm>
          <a:prstGeom prst="ellipse">
            <a:avLst/>
          </a:prstGeom>
          <a:solidFill>
            <a:schemeClr val="tx2">
              <a:lumMod val="75000"/>
              <a:alpha val="10000"/>
            </a:schemeClr>
          </a:solidFill>
          <a:ln w="177800" cap="rnd" cmpd="sng" algn="ctr">
            <a:solidFill>
              <a:schemeClr val="tx2">
                <a:lumMod val="60000"/>
                <a:lumOff val="40000"/>
                <a:alpha val="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Tree>
  </p:cSld>
  <p:clrMap bg1="dk1" tx1="lt1" bg2="dk2" tx2="lt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iming>
    <p:tnLst>
      <p:par>
        <p:cTn id="1" dur="indefinite" restart="never" nodeType="tmRoot"/>
      </p:par>
    </p:tnLst>
  </p:timing>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2931F984-B83D-4939-A481-7A9400B7B7A4}" type="datetimeFigureOut">
              <a:rPr lang="en-US" smtClean="0"/>
              <a:pPr/>
              <a:t>4/12/2011</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7F92D121-ABA5-4F18-B62C-230FDB0B0CD9}"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2931F984-B83D-4939-A481-7A9400B7B7A4}" type="datetimeFigureOut">
              <a:rPr lang="en-US" smtClean="0"/>
              <a:pPr/>
              <a:t>4/12/2011</a:t>
            </a:fld>
            <a:endParaRPr lang="en-US"/>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7F92D121-ABA5-4F18-B62C-230FDB0B0CD9}" type="slidenum">
              <a:rPr lang="en-US" smtClean="0"/>
              <a:pPr/>
              <a:t>‹#›</a:t>
            </a:fld>
            <a:endParaRPr lang="en-US"/>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en-US"/>
          </a:p>
        </p:txBody>
      </p:sp>
    </p:spTree>
  </p:cSld>
  <p:clrMap bg1="dk1" tx1="lt1" bg2="dk2" tx2="lt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2"/>
                </a:solidFill>
              </a:defRPr>
            </a:lvl1pPr>
          </a:lstStyle>
          <a:p>
            <a:fld id="{2931F984-B83D-4939-A481-7A9400B7B7A4}" type="datetimeFigureOut">
              <a:rPr lang="en-US" smtClean="0"/>
              <a:pPr/>
              <a:t>4/12/2011</a:t>
            </a:fld>
            <a:endParaRPr lang="en-US"/>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2"/>
                </a:solidFill>
              </a:defRPr>
            </a:lvl1pPr>
          </a:lstStyle>
          <a:p>
            <a:endParaRPr lang="en-US"/>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2"/>
                </a:solidFill>
              </a:defRPr>
            </a:lvl1pPr>
          </a:lstStyle>
          <a:p>
            <a:fld id="{7F92D121-ABA5-4F18-B62C-230FDB0B0CD9}" type="slidenum">
              <a:rPr lang="en-US" smtClean="0"/>
              <a:pPr/>
              <a:t>‹#›</a:t>
            </a:fld>
            <a:endParaRPr lang="en-US"/>
          </a:p>
        </p:txBody>
      </p:sp>
      <p:grpSp>
        <p:nvGrpSpPr>
          <p:cNvPr id="61" name="Group 60"/>
          <p:cNvGrpSpPr/>
          <p:nvPr/>
        </p:nvGrpSpPr>
        <p:grpSpPr>
          <a:xfrm>
            <a:off x="-33595" y="0"/>
            <a:ext cx="9177595" cy="6857999"/>
            <a:chOff x="-33595" y="0"/>
            <a:chExt cx="9177595" cy="6857999"/>
          </a:xfrm>
        </p:grpSpPr>
        <p:grpSp>
          <p:nvGrpSpPr>
            <p:cNvPr id="62" name="Group 182"/>
            <p:cNvGrpSpPr/>
            <p:nvPr/>
          </p:nvGrpSpPr>
          <p:grpSpPr>
            <a:xfrm>
              <a:off x="-33595" y="437091"/>
              <a:ext cx="9074452" cy="6174255"/>
              <a:chOff x="-33595" y="437091"/>
              <a:chExt cx="9074452" cy="6174255"/>
            </a:xfrm>
          </p:grpSpPr>
          <p:sp>
            <p:nvSpPr>
              <p:cNvPr id="92" name="Freeform 12"/>
              <p:cNvSpPr>
                <a:spLocks noChangeAspect="1"/>
              </p:cNvSpPr>
              <p:nvPr/>
            </p:nvSpPr>
            <p:spPr bwMode="auto">
              <a:xfrm rot="8051039">
                <a:off x="-11813" y="3783436"/>
                <a:ext cx="1054883" cy="1098447"/>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3" name="Freeform 28"/>
              <p:cNvSpPr>
                <a:spLocks noChangeAspect="1"/>
              </p:cNvSpPr>
              <p:nvPr/>
            </p:nvSpPr>
            <p:spPr bwMode="auto">
              <a:xfrm rot="7569598">
                <a:off x="558950" y="196683"/>
                <a:ext cx="832668" cy="1313484"/>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4" name="Freeform 36"/>
              <p:cNvSpPr>
                <a:spLocks noChangeAspect="1"/>
              </p:cNvSpPr>
              <p:nvPr/>
            </p:nvSpPr>
            <p:spPr bwMode="auto">
              <a:xfrm rot="11849821">
                <a:off x="7750232" y="597775"/>
                <a:ext cx="1064273" cy="1063143"/>
              </a:xfrm>
              <a:custGeom>
                <a:avLst/>
                <a:gdLst/>
                <a:ahLst/>
                <a:cxnLst>
                  <a:cxn ang="0">
                    <a:pos x="1280" y="874"/>
                  </a:cxn>
                  <a:cxn ang="0">
                    <a:pos x="1142" y="974"/>
                  </a:cxn>
                  <a:cxn ang="0">
                    <a:pos x="1150" y="944"/>
                  </a:cxn>
                  <a:cxn ang="0">
                    <a:pos x="1196" y="832"/>
                  </a:cxn>
                  <a:cxn ang="0">
                    <a:pos x="1194" y="590"/>
                  </a:cxn>
                  <a:cxn ang="0">
                    <a:pos x="1152" y="368"/>
                  </a:cxn>
                  <a:cxn ang="0">
                    <a:pos x="1020" y="148"/>
                  </a:cxn>
                  <a:cxn ang="0">
                    <a:pos x="958" y="62"/>
                  </a:cxn>
                  <a:cxn ang="0">
                    <a:pos x="942" y="0"/>
                  </a:cxn>
                  <a:cxn ang="0">
                    <a:pos x="930" y="44"/>
                  </a:cxn>
                  <a:cxn ang="0">
                    <a:pos x="884" y="120"/>
                  </a:cxn>
                  <a:cxn ang="0">
                    <a:pos x="738" y="346"/>
                  </a:cxn>
                  <a:cxn ang="0">
                    <a:pos x="702" y="516"/>
                  </a:cxn>
                  <a:cxn ang="0">
                    <a:pos x="680" y="794"/>
                  </a:cxn>
                  <a:cxn ang="0">
                    <a:pos x="724" y="930"/>
                  </a:cxn>
                  <a:cxn ang="0">
                    <a:pos x="744" y="972"/>
                  </a:cxn>
                  <a:cxn ang="0">
                    <a:pos x="636" y="896"/>
                  </a:cxn>
                  <a:cxn ang="0">
                    <a:pos x="504" y="826"/>
                  </a:cxn>
                  <a:cxn ang="0">
                    <a:pos x="118" y="794"/>
                  </a:cxn>
                  <a:cxn ang="0">
                    <a:pos x="72" y="836"/>
                  </a:cxn>
                  <a:cxn ang="0">
                    <a:pos x="232" y="986"/>
                  </a:cxn>
                  <a:cxn ang="0">
                    <a:pos x="424" y="1194"/>
                  </a:cxn>
                  <a:cxn ang="0">
                    <a:pos x="608" y="1266"/>
                  </a:cxn>
                  <a:cxn ang="0">
                    <a:pos x="698" y="1248"/>
                  </a:cxn>
                  <a:cxn ang="0">
                    <a:pos x="708" y="1268"/>
                  </a:cxn>
                  <a:cxn ang="0">
                    <a:pos x="558" y="1382"/>
                  </a:cxn>
                  <a:cxn ang="0">
                    <a:pos x="416" y="1562"/>
                  </a:cxn>
                  <a:cxn ang="0">
                    <a:pos x="460" y="1634"/>
                  </a:cxn>
                  <a:cxn ang="0">
                    <a:pos x="628" y="1588"/>
                  </a:cxn>
                  <a:cxn ang="0">
                    <a:pos x="752" y="1516"/>
                  </a:cxn>
                  <a:cxn ang="0">
                    <a:pos x="784" y="1576"/>
                  </a:cxn>
                  <a:cxn ang="0">
                    <a:pos x="816" y="1560"/>
                  </a:cxn>
                  <a:cxn ang="0">
                    <a:pos x="858" y="1422"/>
                  </a:cxn>
                  <a:cxn ang="0">
                    <a:pos x="904" y="1368"/>
                  </a:cxn>
                  <a:cxn ang="0">
                    <a:pos x="878" y="1664"/>
                  </a:cxn>
                  <a:cxn ang="0">
                    <a:pos x="810" y="1824"/>
                  </a:cxn>
                  <a:cxn ang="0">
                    <a:pos x="780" y="1854"/>
                  </a:cxn>
                  <a:cxn ang="0">
                    <a:pos x="806" y="1876"/>
                  </a:cxn>
                  <a:cxn ang="0">
                    <a:pos x="874" y="1868"/>
                  </a:cxn>
                  <a:cxn ang="0">
                    <a:pos x="904" y="1856"/>
                  </a:cxn>
                  <a:cxn ang="0">
                    <a:pos x="952" y="1680"/>
                  </a:cxn>
                  <a:cxn ang="0">
                    <a:pos x="988" y="1342"/>
                  </a:cxn>
                  <a:cxn ang="0">
                    <a:pos x="1062" y="1548"/>
                  </a:cxn>
                  <a:cxn ang="0">
                    <a:pos x="1084" y="1572"/>
                  </a:cxn>
                  <a:cxn ang="0">
                    <a:pos x="1112" y="1566"/>
                  </a:cxn>
                  <a:cxn ang="0">
                    <a:pos x="1162" y="1530"/>
                  </a:cxn>
                  <a:cxn ang="0">
                    <a:pos x="1344" y="1620"/>
                  </a:cxn>
                  <a:cxn ang="0">
                    <a:pos x="1498" y="1638"/>
                  </a:cxn>
                  <a:cxn ang="0">
                    <a:pos x="1402" y="1462"/>
                  </a:cxn>
                  <a:cxn ang="0">
                    <a:pos x="1230" y="1306"/>
                  </a:cxn>
                  <a:cxn ang="0">
                    <a:pos x="1164" y="1252"/>
                  </a:cxn>
                  <a:cxn ang="0">
                    <a:pos x="1216" y="1260"/>
                  </a:cxn>
                  <a:cxn ang="0">
                    <a:pos x="1358" y="1250"/>
                  </a:cxn>
                  <a:cxn ang="0">
                    <a:pos x="1576" y="1076"/>
                  </a:cxn>
                  <a:cxn ang="0">
                    <a:pos x="1744" y="892"/>
                  </a:cxn>
                  <a:cxn ang="0">
                    <a:pos x="1880" y="802"/>
                  </a:cxn>
                  <a:cxn ang="0">
                    <a:pos x="1528" y="798"/>
                  </a:cxn>
                </a:cxnLst>
                <a:rect l="0" t="0" r="r" b="b"/>
                <a:pathLst>
                  <a:path w="1884" h="1882">
                    <a:moveTo>
                      <a:pt x="1380" y="826"/>
                    </a:moveTo>
                    <a:lnTo>
                      <a:pt x="1380" y="826"/>
                    </a:lnTo>
                    <a:lnTo>
                      <a:pt x="1364" y="830"/>
                    </a:lnTo>
                    <a:lnTo>
                      <a:pt x="1348" y="836"/>
                    </a:lnTo>
                    <a:lnTo>
                      <a:pt x="1314" y="852"/>
                    </a:lnTo>
                    <a:lnTo>
                      <a:pt x="1280" y="874"/>
                    </a:lnTo>
                    <a:lnTo>
                      <a:pt x="1248" y="896"/>
                    </a:lnTo>
                    <a:lnTo>
                      <a:pt x="1190" y="940"/>
                    </a:lnTo>
                    <a:lnTo>
                      <a:pt x="1156" y="968"/>
                    </a:lnTo>
                    <a:lnTo>
                      <a:pt x="1156" y="968"/>
                    </a:lnTo>
                    <a:lnTo>
                      <a:pt x="1148" y="972"/>
                    </a:lnTo>
                    <a:lnTo>
                      <a:pt x="1142" y="974"/>
                    </a:lnTo>
                    <a:lnTo>
                      <a:pt x="1140" y="972"/>
                    </a:lnTo>
                    <a:lnTo>
                      <a:pt x="1138" y="968"/>
                    </a:lnTo>
                    <a:lnTo>
                      <a:pt x="1138" y="960"/>
                    </a:lnTo>
                    <a:lnTo>
                      <a:pt x="1138" y="956"/>
                    </a:lnTo>
                    <a:lnTo>
                      <a:pt x="1138" y="956"/>
                    </a:lnTo>
                    <a:lnTo>
                      <a:pt x="1150" y="944"/>
                    </a:lnTo>
                    <a:lnTo>
                      <a:pt x="1160" y="930"/>
                    </a:lnTo>
                    <a:lnTo>
                      <a:pt x="1168" y="916"/>
                    </a:lnTo>
                    <a:lnTo>
                      <a:pt x="1176" y="900"/>
                    </a:lnTo>
                    <a:lnTo>
                      <a:pt x="1182" y="884"/>
                    </a:lnTo>
                    <a:lnTo>
                      <a:pt x="1188" y="868"/>
                    </a:lnTo>
                    <a:lnTo>
                      <a:pt x="1196" y="832"/>
                    </a:lnTo>
                    <a:lnTo>
                      <a:pt x="1202" y="794"/>
                    </a:lnTo>
                    <a:lnTo>
                      <a:pt x="1204" y="754"/>
                    </a:lnTo>
                    <a:lnTo>
                      <a:pt x="1204" y="712"/>
                    </a:lnTo>
                    <a:lnTo>
                      <a:pt x="1202" y="672"/>
                    </a:lnTo>
                    <a:lnTo>
                      <a:pt x="1198" y="630"/>
                    </a:lnTo>
                    <a:lnTo>
                      <a:pt x="1194" y="590"/>
                    </a:lnTo>
                    <a:lnTo>
                      <a:pt x="1182" y="516"/>
                    </a:lnTo>
                    <a:lnTo>
                      <a:pt x="1170" y="454"/>
                    </a:lnTo>
                    <a:lnTo>
                      <a:pt x="1162" y="408"/>
                    </a:lnTo>
                    <a:lnTo>
                      <a:pt x="1162" y="408"/>
                    </a:lnTo>
                    <a:lnTo>
                      <a:pt x="1160" y="388"/>
                    </a:lnTo>
                    <a:lnTo>
                      <a:pt x="1152" y="368"/>
                    </a:lnTo>
                    <a:lnTo>
                      <a:pt x="1144" y="346"/>
                    </a:lnTo>
                    <a:lnTo>
                      <a:pt x="1134" y="324"/>
                    </a:lnTo>
                    <a:lnTo>
                      <a:pt x="1108" y="276"/>
                    </a:lnTo>
                    <a:lnTo>
                      <a:pt x="1078" y="230"/>
                    </a:lnTo>
                    <a:lnTo>
                      <a:pt x="1048" y="186"/>
                    </a:lnTo>
                    <a:lnTo>
                      <a:pt x="1020" y="148"/>
                    </a:lnTo>
                    <a:lnTo>
                      <a:pt x="998" y="120"/>
                    </a:lnTo>
                    <a:lnTo>
                      <a:pt x="984" y="104"/>
                    </a:lnTo>
                    <a:lnTo>
                      <a:pt x="984" y="104"/>
                    </a:lnTo>
                    <a:lnTo>
                      <a:pt x="974" y="94"/>
                    </a:lnTo>
                    <a:lnTo>
                      <a:pt x="966" y="78"/>
                    </a:lnTo>
                    <a:lnTo>
                      <a:pt x="958" y="62"/>
                    </a:lnTo>
                    <a:lnTo>
                      <a:pt x="952" y="44"/>
                    </a:lnTo>
                    <a:lnTo>
                      <a:pt x="944" y="14"/>
                    </a:lnTo>
                    <a:lnTo>
                      <a:pt x="942" y="0"/>
                    </a:lnTo>
                    <a:lnTo>
                      <a:pt x="942" y="0"/>
                    </a:lnTo>
                    <a:lnTo>
                      <a:pt x="942" y="0"/>
                    </a:lnTo>
                    <a:lnTo>
                      <a:pt x="942" y="0"/>
                    </a:lnTo>
                    <a:lnTo>
                      <a:pt x="942" y="0"/>
                    </a:lnTo>
                    <a:lnTo>
                      <a:pt x="942" y="0"/>
                    </a:lnTo>
                    <a:lnTo>
                      <a:pt x="942" y="0"/>
                    </a:lnTo>
                    <a:lnTo>
                      <a:pt x="942" y="0"/>
                    </a:lnTo>
                    <a:lnTo>
                      <a:pt x="938" y="14"/>
                    </a:lnTo>
                    <a:lnTo>
                      <a:pt x="930" y="44"/>
                    </a:lnTo>
                    <a:lnTo>
                      <a:pt x="924" y="62"/>
                    </a:lnTo>
                    <a:lnTo>
                      <a:pt x="918" y="78"/>
                    </a:lnTo>
                    <a:lnTo>
                      <a:pt x="910" y="94"/>
                    </a:lnTo>
                    <a:lnTo>
                      <a:pt x="900" y="104"/>
                    </a:lnTo>
                    <a:lnTo>
                      <a:pt x="900" y="104"/>
                    </a:lnTo>
                    <a:lnTo>
                      <a:pt x="884" y="120"/>
                    </a:lnTo>
                    <a:lnTo>
                      <a:pt x="862" y="148"/>
                    </a:lnTo>
                    <a:lnTo>
                      <a:pt x="834" y="186"/>
                    </a:lnTo>
                    <a:lnTo>
                      <a:pt x="804" y="230"/>
                    </a:lnTo>
                    <a:lnTo>
                      <a:pt x="776" y="276"/>
                    </a:lnTo>
                    <a:lnTo>
                      <a:pt x="750" y="324"/>
                    </a:lnTo>
                    <a:lnTo>
                      <a:pt x="738" y="346"/>
                    </a:lnTo>
                    <a:lnTo>
                      <a:pt x="730" y="368"/>
                    </a:lnTo>
                    <a:lnTo>
                      <a:pt x="724" y="388"/>
                    </a:lnTo>
                    <a:lnTo>
                      <a:pt x="720" y="408"/>
                    </a:lnTo>
                    <a:lnTo>
                      <a:pt x="720" y="408"/>
                    </a:lnTo>
                    <a:lnTo>
                      <a:pt x="712" y="454"/>
                    </a:lnTo>
                    <a:lnTo>
                      <a:pt x="702" y="516"/>
                    </a:lnTo>
                    <a:lnTo>
                      <a:pt x="690" y="590"/>
                    </a:lnTo>
                    <a:lnTo>
                      <a:pt x="684" y="630"/>
                    </a:lnTo>
                    <a:lnTo>
                      <a:pt x="680" y="672"/>
                    </a:lnTo>
                    <a:lnTo>
                      <a:pt x="678" y="712"/>
                    </a:lnTo>
                    <a:lnTo>
                      <a:pt x="678" y="754"/>
                    </a:lnTo>
                    <a:lnTo>
                      <a:pt x="680" y="794"/>
                    </a:lnTo>
                    <a:lnTo>
                      <a:pt x="686" y="832"/>
                    </a:lnTo>
                    <a:lnTo>
                      <a:pt x="694" y="868"/>
                    </a:lnTo>
                    <a:lnTo>
                      <a:pt x="700" y="884"/>
                    </a:lnTo>
                    <a:lnTo>
                      <a:pt x="708" y="900"/>
                    </a:lnTo>
                    <a:lnTo>
                      <a:pt x="714" y="916"/>
                    </a:lnTo>
                    <a:lnTo>
                      <a:pt x="724" y="930"/>
                    </a:lnTo>
                    <a:lnTo>
                      <a:pt x="734" y="944"/>
                    </a:lnTo>
                    <a:lnTo>
                      <a:pt x="744" y="956"/>
                    </a:lnTo>
                    <a:lnTo>
                      <a:pt x="744" y="956"/>
                    </a:lnTo>
                    <a:lnTo>
                      <a:pt x="746" y="960"/>
                    </a:lnTo>
                    <a:lnTo>
                      <a:pt x="746" y="968"/>
                    </a:lnTo>
                    <a:lnTo>
                      <a:pt x="744" y="972"/>
                    </a:lnTo>
                    <a:lnTo>
                      <a:pt x="740" y="974"/>
                    </a:lnTo>
                    <a:lnTo>
                      <a:pt x="736" y="972"/>
                    </a:lnTo>
                    <a:lnTo>
                      <a:pt x="728" y="968"/>
                    </a:lnTo>
                    <a:lnTo>
                      <a:pt x="728" y="968"/>
                    </a:lnTo>
                    <a:lnTo>
                      <a:pt x="694" y="940"/>
                    </a:lnTo>
                    <a:lnTo>
                      <a:pt x="636" y="896"/>
                    </a:lnTo>
                    <a:lnTo>
                      <a:pt x="602" y="874"/>
                    </a:lnTo>
                    <a:lnTo>
                      <a:pt x="568" y="852"/>
                    </a:lnTo>
                    <a:lnTo>
                      <a:pt x="534" y="836"/>
                    </a:lnTo>
                    <a:lnTo>
                      <a:pt x="518" y="830"/>
                    </a:lnTo>
                    <a:lnTo>
                      <a:pt x="504" y="826"/>
                    </a:lnTo>
                    <a:lnTo>
                      <a:pt x="504" y="826"/>
                    </a:lnTo>
                    <a:lnTo>
                      <a:pt x="442" y="812"/>
                    </a:lnTo>
                    <a:lnTo>
                      <a:pt x="402" y="804"/>
                    </a:lnTo>
                    <a:lnTo>
                      <a:pt x="354" y="798"/>
                    </a:lnTo>
                    <a:lnTo>
                      <a:pt x="292" y="794"/>
                    </a:lnTo>
                    <a:lnTo>
                      <a:pt x="216" y="792"/>
                    </a:lnTo>
                    <a:lnTo>
                      <a:pt x="118" y="794"/>
                    </a:lnTo>
                    <a:lnTo>
                      <a:pt x="0" y="800"/>
                    </a:lnTo>
                    <a:lnTo>
                      <a:pt x="0" y="800"/>
                    </a:lnTo>
                    <a:lnTo>
                      <a:pt x="4" y="802"/>
                    </a:lnTo>
                    <a:lnTo>
                      <a:pt x="18" y="806"/>
                    </a:lnTo>
                    <a:lnTo>
                      <a:pt x="40" y="816"/>
                    </a:lnTo>
                    <a:lnTo>
                      <a:pt x="72" y="836"/>
                    </a:lnTo>
                    <a:lnTo>
                      <a:pt x="92" y="850"/>
                    </a:lnTo>
                    <a:lnTo>
                      <a:pt x="114" y="870"/>
                    </a:lnTo>
                    <a:lnTo>
                      <a:pt x="140" y="892"/>
                    </a:lnTo>
                    <a:lnTo>
                      <a:pt x="168" y="918"/>
                    </a:lnTo>
                    <a:lnTo>
                      <a:pt x="198" y="950"/>
                    </a:lnTo>
                    <a:lnTo>
                      <a:pt x="232" y="986"/>
                    </a:lnTo>
                    <a:lnTo>
                      <a:pt x="268" y="1028"/>
                    </a:lnTo>
                    <a:lnTo>
                      <a:pt x="306" y="1076"/>
                    </a:lnTo>
                    <a:lnTo>
                      <a:pt x="306" y="1076"/>
                    </a:lnTo>
                    <a:lnTo>
                      <a:pt x="348" y="1124"/>
                    </a:lnTo>
                    <a:lnTo>
                      <a:pt x="386" y="1162"/>
                    </a:lnTo>
                    <a:lnTo>
                      <a:pt x="424" y="1194"/>
                    </a:lnTo>
                    <a:lnTo>
                      <a:pt x="460" y="1218"/>
                    </a:lnTo>
                    <a:lnTo>
                      <a:pt x="494" y="1238"/>
                    </a:lnTo>
                    <a:lnTo>
                      <a:pt x="526" y="1250"/>
                    </a:lnTo>
                    <a:lnTo>
                      <a:pt x="556" y="1260"/>
                    </a:lnTo>
                    <a:lnTo>
                      <a:pt x="584" y="1264"/>
                    </a:lnTo>
                    <a:lnTo>
                      <a:pt x="608" y="1266"/>
                    </a:lnTo>
                    <a:lnTo>
                      <a:pt x="632" y="1266"/>
                    </a:lnTo>
                    <a:lnTo>
                      <a:pt x="650" y="1264"/>
                    </a:lnTo>
                    <a:lnTo>
                      <a:pt x="668" y="1260"/>
                    </a:lnTo>
                    <a:lnTo>
                      <a:pt x="690" y="1252"/>
                    </a:lnTo>
                    <a:lnTo>
                      <a:pt x="698" y="1248"/>
                    </a:lnTo>
                    <a:lnTo>
                      <a:pt x="698" y="1248"/>
                    </a:lnTo>
                    <a:lnTo>
                      <a:pt x="704" y="1248"/>
                    </a:lnTo>
                    <a:lnTo>
                      <a:pt x="716" y="1250"/>
                    </a:lnTo>
                    <a:lnTo>
                      <a:pt x="720" y="1252"/>
                    </a:lnTo>
                    <a:lnTo>
                      <a:pt x="720" y="1256"/>
                    </a:lnTo>
                    <a:lnTo>
                      <a:pt x="718" y="1260"/>
                    </a:lnTo>
                    <a:lnTo>
                      <a:pt x="708" y="1268"/>
                    </a:lnTo>
                    <a:lnTo>
                      <a:pt x="708" y="1268"/>
                    </a:lnTo>
                    <a:lnTo>
                      <a:pt x="686" y="1282"/>
                    </a:lnTo>
                    <a:lnTo>
                      <a:pt x="652" y="1306"/>
                    </a:lnTo>
                    <a:lnTo>
                      <a:pt x="608" y="1338"/>
                    </a:lnTo>
                    <a:lnTo>
                      <a:pt x="584" y="1360"/>
                    </a:lnTo>
                    <a:lnTo>
                      <a:pt x="558" y="1382"/>
                    </a:lnTo>
                    <a:lnTo>
                      <a:pt x="532" y="1406"/>
                    </a:lnTo>
                    <a:lnTo>
                      <a:pt x="506" y="1434"/>
                    </a:lnTo>
                    <a:lnTo>
                      <a:pt x="482" y="1462"/>
                    </a:lnTo>
                    <a:lnTo>
                      <a:pt x="458" y="1494"/>
                    </a:lnTo>
                    <a:lnTo>
                      <a:pt x="436" y="1526"/>
                    </a:lnTo>
                    <a:lnTo>
                      <a:pt x="416" y="1562"/>
                    </a:lnTo>
                    <a:lnTo>
                      <a:pt x="400" y="1598"/>
                    </a:lnTo>
                    <a:lnTo>
                      <a:pt x="386" y="1638"/>
                    </a:lnTo>
                    <a:lnTo>
                      <a:pt x="386" y="1638"/>
                    </a:lnTo>
                    <a:lnTo>
                      <a:pt x="396" y="1638"/>
                    </a:lnTo>
                    <a:lnTo>
                      <a:pt x="422" y="1638"/>
                    </a:lnTo>
                    <a:lnTo>
                      <a:pt x="460" y="1634"/>
                    </a:lnTo>
                    <a:lnTo>
                      <a:pt x="484" y="1632"/>
                    </a:lnTo>
                    <a:lnTo>
                      <a:pt x="510" y="1626"/>
                    </a:lnTo>
                    <a:lnTo>
                      <a:pt x="538" y="1620"/>
                    </a:lnTo>
                    <a:lnTo>
                      <a:pt x="568" y="1612"/>
                    </a:lnTo>
                    <a:lnTo>
                      <a:pt x="598" y="1602"/>
                    </a:lnTo>
                    <a:lnTo>
                      <a:pt x="628" y="1588"/>
                    </a:lnTo>
                    <a:lnTo>
                      <a:pt x="660" y="1572"/>
                    </a:lnTo>
                    <a:lnTo>
                      <a:pt x="690" y="1552"/>
                    </a:lnTo>
                    <a:lnTo>
                      <a:pt x="720" y="1530"/>
                    </a:lnTo>
                    <a:lnTo>
                      <a:pt x="750" y="1504"/>
                    </a:lnTo>
                    <a:lnTo>
                      <a:pt x="750" y="1504"/>
                    </a:lnTo>
                    <a:lnTo>
                      <a:pt x="752" y="1516"/>
                    </a:lnTo>
                    <a:lnTo>
                      <a:pt x="758" y="1542"/>
                    </a:lnTo>
                    <a:lnTo>
                      <a:pt x="764" y="1556"/>
                    </a:lnTo>
                    <a:lnTo>
                      <a:pt x="770" y="1566"/>
                    </a:lnTo>
                    <a:lnTo>
                      <a:pt x="774" y="1570"/>
                    </a:lnTo>
                    <a:lnTo>
                      <a:pt x="778" y="1574"/>
                    </a:lnTo>
                    <a:lnTo>
                      <a:pt x="784" y="1576"/>
                    </a:lnTo>
                    <a:lnTo>
                      <a:pt x="790" y="1576"/>
                    </a:lnTo>
                    <a:lnTo>
                      <a:pt x="790" y="1576"/>
                    </a:lnTo>
                    <a:lnTo>
                      <a:pt x="798" y="1572"/>
                    </a:lnTo>
                    <a:lnTo>
                      <a:pt x="806" y="1570"/>
                    </a:lnTo>
                    <a:lnTo>
                      <a:pt x="812" y="1564"/>
                    </a:lnTo>
                    <a:lnTo>
                      <a:pt x="816" y="1560"/>
                    </a:lnTo>
                    <a:lnTo>
                      <a:pt x="820" y="1552"/>
                    </a:lnTo>
                    <a:lnTo>
                      <a:pt x="820" y="1548"/>
                    </a:lnTo>
                    <a:lnTo>
                      <a:pt x="820" y="1548"/>
                    </a:lnTo>
                    <a:lnTo>
                      <a:pt x="828" y="1522"/>
                    </a:lnTo>
                    <a:lnTo>
                      <a:pt x="846" y="1458"/>
                    </a:lnTo>
                    <a:lnTo>
                      <a:pt x="858" y="1422"/>
                    </a:lnTo>
                    <a:lnTo>
                      <a:pt x="872" y="1386"/>
                    </a:lnTo>
                    <a:lnTo>
                      <a:pt x="888" y="1354"/>
                    </a:lnTo>
                    <a:lnTo>
                      <a:pt x="896" y="1340"/>
                    </a:lnTo>
                    <a:lnTo>
                      <a:pt x="904" y="1330"/>
                    </a:lnTo>
                    <a:lnTo>
                      <a:pt x="904" y="1330"/>
                    </a:lnTo>
                    <a:lnTo>
                      <a:pt x="904" y="1368"/>
                    </a:lnTo>
                    <a:lnTo>
                      <a:pt x="904" y="1428"/>
                    </a:lnTo>
                    <a:lnTo>
                      <a:pt x="900" y="1500"/>
                    </a:lnTo>
                    <a:lnTo>
                      <a:pt x="896" y="1540"/>
                    </a:lnTo>
                    <a:lnTo>
                      <a:pt x="892" y="1582"/>
                    </a:lnTo>
                    <a:lnTo>
                      <a:pt x="886" y="1622"/>
                    </a:lnTo>
                    <a:lnTo>
                      <a:pt x="878" y="1664"/>
                    </a:lnTo>
                    <a:lnTo>
                      <a:pt x="870" y="1702"/>
                    </a:lnTo>
                    <a:lnTo>
                      <a:pt x="858" y="1738"/>
                    </a:lnTo>
                    <a:lnTo>
                      <a:pt x="844" y="1772"/>
                    </a:lnTo>
                    <a:lnTo>
                      <a:pt x="828" y="1800"/>
                    </a:lnTo>
                    <a:lnTo>
                      <a:pt x="820" y="1814"/>
                    </a:lnTo>
                    <a:lnTo>
                      <a:pt x="810" y="1824"/>
                    </a:lnTo>
                    <a:lnTo>
                      <a:pt x="800" y="1834"/>
                    </a:lnTo>
                    <a:lnTo>
                      <a:pt x="788" y="1842"/>
                    </a:lnTo>
                    <a:lnTo>
                      <a:pt x="788" y="1842"/>
                    </a:lnTo>
                    <a:lnTo>
                      <a:pt x="784" y="1846"/>
                    </a:lnTo>
                    <a:lnTo>
                      <a:pt x="780" y="1850"/>
                    </a:lnTo>
                    <a:lnTo>
                      <a:pt x="780" y="1854"/>
                    </a:lnTo>
                    <a:lnTo>
                      <a:pt x="780" y="1858"/>
                    </a:lnTo>
                    <a:lnTo>
                      <a:pt x="784" y="1862"/>
                    </a:lnTo>
                    <a:lnTo>
                      <a:pt x="788" y="1866"/>
                    </a:lnTo>
                    <a:lnTo>
                      <a:pt x="788" y="1866"/>
                    </a:lnTo>
                    <a:lnTo>
                      <a:pt x="796" y="1872"/>
                    </a:lnTo>
                    <a:lnTo>
                      <a:pt x="806" y="1876"/>
                    </a:lnTo>
                    <a:lnTo>
                      <a:pt x="816" y="1880"/>
                    </a:lnTo>
                    <a:lnTo>
                      <a:pt x="828" y="1882"/>
                    </a:lnTo>
                    <a:lnTo>
                      <a:pt x="842" y="1882"/>
                    </a:lnTo>
                    <a:lnTo>
                      <a:pt x="858" y="1878"/>
                    </a:lnTo>
                    <a:lnTo>
                      <a:pt x="874" y="1868"/>
                    </a:lnTo>
                    <a:lnTo>
                      <a:pt x="874" y="1868"/>
                    </a:lnTo>
                    <a:lnTo>
                      <a:pt x="878" y="1866"/>
                    </a:lnTo>
                    <a:lnTo>
                      <a:pt x="884" y="1864"/>
                    </a:lnTo>
                    <a:lnTo>
                      <a:pt x="892" y="1864"/>
                    </a:lnTo>
                    <a:lnTo>
                      <a:pt x="896" y="1862"/>
                    </a:lnTo>
                    <a:lnTo>
                      <a:pt x="900" y="1860"/>
                    </a:lnTo>
                    <a:lnTo>
                      <a:pt x="904" y="1856"/>
                    </a:lnTo>
                    <a:lnTo>
                      <a:pt x="908" y="1850"/>
                    </a:lnTo>
                    <a:lnTo>
                      <a:pt x="908" y="1850"/>
                    </a:lnTo>
                    <a:lnTo>
                      <a:pt x="920" y="1822"/>
                    </a:lnTo>
                    <a:lnTo>
                      <a:pt x="932" y="1784"/>
                    </a:lnTo>
                    <a:lnTo>
                      <a:pt x="942" y="1738"/>
                    </a:lnTo>
                    <a:lnTo>
                      <a:pt x="952" y="1680"/>
                    </a:lnTo>
                    <a:lnTo>
                      <a:pt x="960" y="1610"/>
                    </a:lnTo>
                    <a:lnTo>
                      <a:pt x="968" y="1530"/>
                    </a:lnTo>
                    <a:lnTo>
                      <a:pt x="974" y="1436"/>
                    </a:lnTo>
                    <a:lnTo>
                      <a:pt x="980" y="1330"/>
                    </a:lnTo>
                    <a:lnTo>
                      <a:pt x="980" y="1330"/>
                    </a:lnTo>
                    <a:lnTo>
                      <a:pt x="988" y="1342"/>
                    </a:lnTo>
                    <a:lnTo>
                      <a:pt x="996" y="1356"/>
                    </a:lnTo>
                    <a:lnTo>
                      <a:pt x="1012" y="1388"/>
                    </a:lnTo>
                    <a:lnTo>
                      <a:pt x="1026" y="1424"/>
                    </a:lnTo>
                    <a:lnTo>
                      <a:pt x="1038" y="1460"/>
                    </a:lnTo>
                    <a:lnTo>
                      <a:pt x="1056" y="1522"/>
                    </a:lnTo>
                    <a:lnTo>
                      <a:pt x="1062" y="1548"/>
                    </a:lnTo>
                    <a:lnTo>
                      <a:pt x="1062" y="1548"/>
                    </a:lnTo>
                    <a:lnTo>
                      <a:pt x="1062" y="1552"/>
                    </a:lnTo>
                    <a:lnTo>
                      <a:pt x="1066" y="1560"/>
                    </a:lnTo>
                    <a:lnTo>
                      <a:pt x="1070" y="1564"/>
                    </a:lnTo>
                    <a:lnTo>
                      <a:pt x="1076" y="1570"/>
                    </a:lnTo>
                    <a:lnTo>
                      <a:pt x="1084" y="1572"/>
                    </a:lnTo>
                    <a:lnTo>
                      <a:pt x="1094" y="1576"/>
                    </a:lnTo>
                    <a:lnTo>
                      <a:pt x="1094" y="1576"/>
                    </a:lnTo>
                    <a:lnTo>
                      <a:pt x="1100" y="1576"/>
                    </a:lnTo>
                    <a:lnTo>
                      <a:pt x="1104" y="1574"/>
                    </a:lnTo>
                    <a:lnTo>
                      <a:pt x="1108" y="1570"/>
                    </a:lnTo>
                    <a:lnTo>
                      <a:pt x="1112" y="1566"/>
                    </a:lnTo>
                    <a:lnTo>
                      <a:pt x="1120" y="1556"/>
                    </a:lnTo>
                    <a:lnTo>
                      <a:pt x="1124" y="1542"/>
                    </a:lnTo>
                    <a:lnTo>
                      <a:pt x="1132" y="1516"/>
                    </a:lnTo>
                    <a:lnTo>
                      <a:pt x="1134" y="1504"/>
                    </a:lnTo>
                    <a:lnTo>
                      <a:pt x="1134" y="1504"/>
                    </a:lnTo>
                    <a:lnTo>
                      <a:pt x="1162" y="1530"/>
                    </a:lnTo>
                    <a:lnTo>
                      <a:pt x="1192" y="1552"/>
                    </a:lnTo>
                    <a:lnTo>
                      <a:pt x="1224" y="1572"/>
                    </a:lnTo>
                    <a:lnTo>
                      <a:pt x="1254" y="1588"/>
                    </a:lnTo>
                    <a:lnTo>
                      <a:pt x="1286" y="1602"/>
                    </a:lnTo>
                    <a:lnTo>
                      <a:pt x="1316" y="1612"/>
                    </a:lnTo>
                    <a:lnTo>
                      <a:pt x="1344" y="1620"/>
                    </a:lnTo>
                    <a:lnTo>
                      <a:pt x="1372" y="1626"/>
                    </a:lnTo>
                    <a:lnTo>
                      <a:pt x="1398" y="1632"/>
                    </a:lnTo>
                    <a:lnTo>
                      <a:pt x="1422" y="1634"/>
                    </a:lnTo>
                    <a:lnTo>
                      <a:pt x="1462" y="1638"/>
                    </a:lnTo>
                    <a:lnTo>
                      <a:pt x="1488" y="1638"/>
                    </a:lnTo>
                    <a:lnTo>
                      <a:pt x="1498" y="1638"/>
                    </a:lnTo>
                    <a:lnTo>
                      <a:pt x="1498" y="1638"/>
                    </a:lnTo>
                    <a:lnTo>
                      <a:pt x="1484" y="1598"/>
                    </a:lnTo>
                    <a:lnTo>
                      <a:pt x="1466" y="1562"/>
                    </a:lnTo>
                    <a:lnTo>
                      <a:pt x="1446" y="1526"/>
                    </a:lnTo>
                    <a:lnTo>
                      <a:pt x="1424" y="1494"/>
                    </a:lnTo>
                    <a:lnTo>
                      <a:pt x="1402" y="1462"/>
                    </a:lnTo>
                    <a:lnTo>
                      <a:pt x="1376" y="1434"/>
                    </a:lnTo>
                    <a:lnTo>
                      <a:pt x="1350" y="1406"/>
                    </a:lnTo>
                    <a:lnTo>
                      <a:pt x="1326" y="1382"/>
                    </a:lnTo>
                    <a:lnTo>
                      <a:pt x="1300" y="1360"/>
                    </a:lnTo>
                    <a:lnTo>
                      <a:pt x="1276" y="1338"/>
                    </a:lnTo>
                    <a:lnTo>
                      <a:pt x="1230" y="1306"/>
                    </a:lnTo>
                    <a:lnTo>
                      <a:pt x="1196" y="1282"/>
                    </a:lnTo>
                    <a:lnTo>
                      <a:pt x="1176" y="1268"/>
                    </a:lnTo>
                    <a:lnTo>
                      <a:pt x="1176" y="1268"/>
                    </a:lnTo>
                    <a:lnTo>
                      <a:pt x="1166" y="1260"/>
                    </a:lnTo>
                    <a:lnTo>
                      <a:pt x="1162" y="1256"/>
                    </a:lnTo>
                    <a:lnTo>
                      <a:pt x="1164" y="1252"/>
                    </a:lnTo>
                    <a:lnTo>
                      <a:pt x="1168" y="1250"/>
                    </a:lnTo>
                    <a:lnTo>
                      <a:pt x="1178" y="1248"/>
                    </a:lnTo>
                    <a:lnTo>
                      <a:pt x="1184" y="1248"/>
                    </a:lnTo>
                    <a:lnTo>
                      <a:pt x="1184" y="1248"/>
                    </a:lnTo>
                    <a:lnTo>
                      <a:pt x="1192" y="1252"/>
                    </a:lnTo>
                    <a:lnTo>
                      <a:pt x="1216" y="1260"/>
                    </a:lnTo>
                    <a:lnTo>
                      <a:pt x="1232" y="1264"/>
                    </a:lnTo>
                    <a:lnTo>
                      <a:pt x="1252" y="1266"/>
                    </a:lnTo>
                    <a:lnTo>
                      <a:pt x="1274" y="1266"/>
                    </a:lnTo>
                    <a:lnTo>
                      <a:pt x="1300" y="1264"/>
                    </a:lnTo>
                    <a:lnTo>
                      <a:pt x="1328" y="1260"/>
                    </a:lnTo>
                    <a:lnTo>
                      <a:pt x="1358" y="1250"/>
                    </a:lnTo>
                    <a:lnTo>
                      <a:pt x="1390" y="1238"/>
                    </a:lnTo>
                    <a:lnTo>
                      <a:pt x="1424" y="1218"/>
                    </a:lnTo>
                    <a:lnTo>
                      <a:pt x="1460" y="1194"/>
                    </a:lnTo>
                    <a:lnTo>
                      <a:pt x="1498" y="1162"/>
                    </a:lnTo>
                    <a:lnTo>
                      <a:pt x="1536" y="1124"/>
                    </a:lnTo>
                    <a:lnTo>
                      <a:pt x="1576" y="1076"/>
                    </a:lnTo>
                    <a:lnTo>
                      <a:pt x="1576" y="1076"/>
                    </a:lnTo>
                    <a:lnTo>
                      <a:pt x="1616" y="1028"/>
                    </a:lnTo>
                    <a:lnTo>
                      <a:pt x="1652" y="986"/>
                    </a:lnTo>
                    <a:lnTo>
                      <a:pt x="1684" y="950"/>
                    </a:lnTo>
                    <a:lnTo>
                      <a:pt x="1716" y="918"/>
                    </a:lnTo>
                    <a:lnTo>
                      <a:pt x="1744" y="892"/>
                    </a:lnTo>
                    <a:lnTo>
                      <a:pt x="1768" y="870"/>
                    </a:lnTo>
                    <a:lnTo>
                      <a:pt x="1790" y="850"/>
                    </a:lnTo>
                    <a:lnTo>
                      <a:pt x="1810" y="836"/>
                    </a:lnTo>
                    <a:lnTo>
                      <a:pt x="1844" y="816"/>
                    </a:lnTo>
                    <a:lnTo>
                      <a:pt x="1866" y="806"/>
                    </a:lnTo>
                    <a:lnTo>
                      <a:pt x="1880" y="802"/>
                    </a:lnTo>
                    <a:lnTo>
                      <a:pt x="1884" y="800"/>
                    </a:lnTo>
                    <a:lnTo>
                      <a:pt x="1884" y="800"/>
                    </a:lnTo>
                    <a:lnTo>
                      <a:pt x="1764" y="794"/>
                    </a:lnTo>
                    <a:lnTo>
                      <a:pt x="1668" y="792"/>
                    </a:lnTo>
                    <a:lnTo>
                      <a:pt x="1590" y="794"/>
                    </a:lnTo>
                    <a:lnTo>
                      <a:pt x="1528" y="798"/>
                    </a:lnTo>
                    <a:lnTo>
                      <a:pt x="1480" y="804"/>
                    </a:lnTo>
                    <a:lnTo>
                      <a:pt x="1442" y="812"/>
                    </a:lnTo>
                    <a:lnTo>
                      <a:pt x="1380" y="826"/>
                    </a:lnTo>
                    <a:lnTo>
                      <a:pt x="1380" y="826"/>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5" name="Freeform 32"/>
              <p:cNvSpPr>
                <a:spLocks noChangeAspect="1"/>
              </p:cNvSpPr>
              <p:nvPr/>
            </p:nvSpPr>
            <p:spPr bwMode="auto">
              <a:xfrm rot="6220444">
                <a:off x="7291403" y="1558152"/>
                <a:ext cx="570505" cy="1349733"/>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6" name="Freeform 16"/>
              <p:cNvSpPr>
                <a:spLocks noChangeAspect="1"/>
              </p:cNvSpPr>
              <p:nvPr/>
            </p:nvSpPr>
            <p:spPr bwMode="auto">
              <a:xfrm rot="6533397">
                <a:off x="7959862" y="4914145"/>
                <a:ext cx="854656" cy="1307334"/>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7" name="Freeform 20"/>
              <p:cNvSpPr>
                <a:spLocks noChangeAspect="1"/>
              </p:cNvSpPr>
              <p:nvPr/>
            </p:nvSpPr>
            <p:spPr bwMode="auto">
              <a:xfrm rot="7604267">
                <a:off x="7426592" y="5451070"/>
                <a:ext cx="795973" cy="1524580"/>
              </a:xfrm>
              <a:custGeom>
                <a:avLst/>
                <a:gdLst/>
                <a:ahLst/>
                <a:cxnLst>
                  <a:cxn ang="0">
                    <a:pos x="846" y="504"/>
                  </a:cxn>
                  <a:cxn ang="0">
                    <a:pos x="764" y="522"/>
                  </a:cxn>
                  <a:cxn ang="0">
                    <a:pos x="702" y="500"/>
                  </a:cxn>
                  <a:cxn ang="0">
                    <a:pos x="660" y="452"/>
                  </a:cxn>
                  <a:cxn ang="0">
                    <a:pos x="620" y="326"/>
                  </a:cxn>
                  <a:cxn ang="0">
                    <a:pos x="612" y="232"/>
                  </a:cxn>
                  <a:cxn ang="0">
                    <a:pos x="556" y="198"/>
                  </a:cxn>
                  <a:cxn ang="0">
                    <a:pos x="474" y="96"/>
                  </a:cxn>
                  <a:cxn ang="0">
                    <a:pos x="422" y="0"/>
                  </a:cxn>
                  <a:cxn ang="0">
                    <a:pos x="368" y="114"/>
                  </a:cxn>
                  <a:cxn ang="0">
                    <a:pos x="300" y="214"/>
                  </a:cxn>
                  <a:cxn ang="0">
                    <a:pos x="256" y="244"/>
                  </a:cxn>
                  <a:cxn ang="0">
                    <a:pos x="256" y="370"/>
                  </a:cxn>
                  <a:cxn ang="0">
                    <a:pos x="226" y="484"/>
                  </a:cxn>
                  <a:cxn ang="0">
                    <a:pos x="184" y="530"/>
                  </a:cxn>
                  <a:cxn ang="0">
                    <a:pos x="120" y="550"/>
                  </a:cxn>
                  <a:cxn ang="0">
                    <a:pos x="28" y="530"/>
                  </a:cxn>
                  <a:cxn ang="0">
                    <a:pos x="60" y="602"/>
                  </a:cxn>
                  <a:cxn ang="0">
                    <a:pos x="166" y="772"/>
                  </a:cxn>
                  <a:cxn ang="0">
                    <a:pos x="204" y="874"/>
                  </a:cxn>
                  <a:cxn ang="0">
                    <a:pos x="194" y="930"/>
                  </a:cxn>
                  <a:cxn ang="0">
                    <a:pos x="136" y="948"/>
                  </a:cxn>
                  <a:cxn ang="0">
                    <a:pos x="50" y="928"/>
                  </a:cxn>
                  <a:cxn ang="0">
                    <a:pos x="48" y="964"/>
                  </a:cxn>
                  <a:cxn ang="0">
                    <a:pos x="74" y="1006"/>
                  </a:cxn>
                  <a:cxn ang="0">
                    <a:pos x="144" y="1062"/>
                  </a:cxn>
                  <a:cxn ang="0">
                    <a:pos x="290" y="1168"/>
                  </a:cxn>
                  <a:cxn ang="0">
                    <a:pos x="418" y="1298"/>
                  </a:cxn>
                  <a:cxn ang="0">
                    <a:pos x="474" y="1394"/>
                  </a:cxn>
                  <a:cxn ang="0">
                    <a:pos x="468" y="1514"/>
                  </a:cxn>
                  <a:cxn ang="0">
                    <a:pos x="438" y="1640"/>
                  </a:cxn>
                  <a:cxn ang="0">
                    <a:pos x="398" y="1694"/>
                  </a:cxn>
                  <a:cxn ang="0">
                    <a:pos x="394" y="1704"/>
                  </a:cxn>
                  <a:cxn ang="0">
                    <a:pos x="416" y="1718"/>
                  </a:cxn>
                  <a:cxn ang="0">
                    <a:pos x="456" y="1712"/>
                  </a:cxn>
                  <a:cxn ang="0">
                    <a:pos x="472" y="1706"/>
                  </a:cxn>
                  <a:cxn ang="0">
                    <a:pos x="492" y="1662"/>
                  </a:cxn>
                  <a:cxn ang="0">
                    <a:pos x="512" y="1528"/>
                  </a:cxn>
                  <a:cxn ang="0">
                    <a:pos x="536" y="1370"/>
                  </a:cxn>
                  <a:cxn ang="0">
                    <a:pos x="594" y="1262"/>
                  </a:cxn>
                  <a:cxn ang="0">
                    <a:pos x="724" y="1116"/>
                  </a:cxn>
                  <a:cxn ang="0">
                    <a:pos x="838" y="1014"/>
                  </a:cxn>
                  <a:cxn ang="0">
                    <a:pos x="884" y="942"/>
                  </a:cxn>
                  <a:cxn ang="0">
                    <a:pos x="890" y="884"/>
                  </a:cxn>
                  <a:cxn ang="0">
                    <a:pos x="874" y="836"/>
                  </a:cxn>
                  <a:cxn ang="0">
                    <a:pos x="792" y="866"/>
                  </a:cxn>
                  <a:cxn ang="0">
                    <a:pos x="732" y="860"/>
                  </a:cxn>
                  <a:cxn ang="0">
                    <a:pos x="720" y="814"/>
                  </a:cxn>
                  <a:cxn ang="0">
                    <a:pos x="752" y="720"/>
                  </a:cxn>
                  <a:cxn ang="0">
                    <a:pos x="844" y="556"/>
                  </a:cxn>
                </a:cxnLst>
                <a:rect l="0" t="0" r="r" b="b"/>
                <a:pathLst>
                  <a:path w="898" h="1720">
                    <a:moveTo>
                      <a:pt x="898" y="476"/>
                    </a:moveTo>
                    <a:lnTo>
                      <a:pt x="898" y="476"/>
                    </a:lnTo>
                    <a:lnTo>
                      <a:pt x="872" y="492"/>
                    </a:lnTo>
                    <a:lnTo>
                      <a:pt x="846" y="504"/>
                    </a:lnTo>
                    <a:lnTo>
                      <a:pt x="824" y="512"/>
                    </a:lnTo>
                    <a:lnTo>
                      <a:pt x="802" y="518"/>
                    </a:lnTo>
                    <a:lnTo>
                      <a:pt x="782" y="520"/>
                    </a:lnTo>
                    <a:lnTo>
                      <a:pt x="764" y="522"/>
                    </a:lnTo>
                    <a:lnTo>
                      <a:pt x="746" y="520"/>
                    </a:lnTo>
                    <a:lnTo>
                      <a:pt x="730" y="514"/>
                    </a:lnTo>
                    <a:lnTo>
                      <a:pt x="716" y="508"/>
                    </a:lnTo>
                    <a:lnTo>
                      <a:pt x="702" y="500"/>
                    </a:lnTo>
                    <a:lnTo>
                      <a:pt x="690" y="490"/>
                    </a:lnTo>
                    <a:lnTo>
                      <a:pt x="680" y="480"/>
                    </a:lnTo>
                    <a:lnTo>
                      <a:pt x="670" y="466"/>
                    </a:lnTo>
                    <a:lnTo>
                      <a:pt x="660" y="452"/>
                    </a:lnTo>
                    <a:lnTo>
                      <a:pt x="646" y="422"/>
                    </a:lnTo>
                    <a:lnTo>
                      <a:pt x="634" y="390"/>
                    </a:lnTo>
                    <a:lnTo>
                      <a:pt x="626" y="358"/>
                    </a:lnTo>
                    <a:lnTo>
                      <a:pt x="620" y="326"/>
                    </a:lnTo>
                    <a:lnTo>
                      <a:pt x="616" y="296"/>
                    </a:lnTo>
                    <a:lnTo>
                      <a:pt x="612" y="250"/>
                    </a:lnTo>
                    <a:lnTo>
                      <a:pt x="612" y="232"/>
                    </a:lnTo>
                    <a:lnTo>
                      <a:pt x="612" y="232"/>
                    </a:lnTo>
                    <a:lnTo>
                      <a:pt x="598" y="228"/>
                    </a:lnTo>
                    <a:lnTo>
                      <a:pt x="584" y="222"/>
                    </a:lnTo>
                    <a:lnTo>
                      <a:pt x="570" y="210"/>
                    </a:lnTo>
                    <a:lnTo>
                      <a:pt x="556" y="198"/>
                    </a:lnTo>
                    <a:lnTo>
                      <a:pt x="540" y="184"/>
                    </a:lnTo>
                    <a:lnTo>
                      <a:pt x="526" y="168"/>
                    </a:lnTo>
                    <a:lnTo>
                      <a:pt x="498" y="132"/>
                    </a:lnTo>
                    <a:lnTo>
                      <a:pt x="474" y="96"/>
                    </a:lnTo>
                    <a:lnTo>
                      <a:pt x="452" y="62"/>
                    </a:lnTo>
                    <a:lnTo>
                      <a:pt x="424" y="14"/>
                    </a:lnTo>
                    <a:lnTo>
                      <a:pt x="424" y="14"/>
                    </a:lnTo>
                    <a:lnTo>
                      <a:pt x="422" y="0"/>
                    </a:lnTo>
                    <a:lnTo>
                      <a:pt x="422" y="0"/>
                    </a:lnTo>
                    <a:lnTo>
                      <a:pt x="406" y="34"/>
                    </a:lnTo>
                    <a:lnTo>
                      <a:pt x="390" y="70"/>
                    </a:lnTo>
                    <a:lnTo>
                      <a:pt x="368" y="114"/>
                    </a:lnTo>
                    <a:lnTo>
                      <a:pt x="342" y="156"/>
                    </a:lnTo>
                    <a:lnTo>
                      <a:pt x="328" y="178"/>
                    </a:lnTo>
                    <a:lnTo>
                      <a:pt x="314" y="196"/>
                    </a:lnTo>
                    <a:lnTo>
                      <a:pt x="300" y="214"/>
                    </a:lnTo>
                    <a:lnTo>
                      <a:pt x="286" y="228"/>
                    </a:lnTo>
                    <a:lnTo>
                      <a:pt x="270" y="238"/>
                    </a:lnTo>
                    <a:lnTo>
                      <a:pt x="256" y="244"/>
                    </a:lnTo>
                    <a:lnTo>
                      <a:pt x="256" y="244"/>
                    </a:lnTo>
                    <a:lnTo>
                      <a:pt x="258" y="262"/>
                    </a:lnTo>
                    <a:lnTo>
                      <a:pt x="260" y="308"/>
                    </a:lnTo>
                    <a:lnTo>
                      <a:pt x="260" y="338"/>
                    </a:lnTo>
                    <a:lnTo>
                      <a:pt x="256" y="370"/>
                    </a:lnTo>
                    <a:lnTo>
                      <a:pt x="252" y="404"/>
                    </a:lnTo>
                    <a:lnTo>
                      <a:pt x="244" y="438"/>
                    </a:lnTo>
                    <a:lnTo>
                      <a:pt x="234" y="468"/>
                    </a:lnTo>
                    <a:lnTo>
                      <a:pt x="226" y="484"/>
                    </a:lnTo>
                    <a:lnTo>
                      <a:pt x="218" y="496"/>
                    </a:lnTo>
                    <a:lnTo>
                      <a:pt x="208" y="510"/>
                    </a:lnTo>
                    <a:lnTo>
                      <a:pt x="198" y="520"/>
                    </a:lnTo>
                    <a:lnTo>
                      <a:pt x="184" y="530"/>
                    </a:lnTo>
                    <a:lnTo>
                      <a:pt x="172" y="538"/>
                    </a:lnTo>
                    <a:lnTo>
                      <a:pt x="156" y="544"/>
                    </a:lnTo>
                    <a:lnTo>
                      <a:pt x="140" y="548"/>
                    </a:lnTo>
                    <a:lnTo>
                      <a:pt x="120" y="550"/>
                    </a:lnTo>
                    <a:lnTo>
                      <a:pt x="100" y="550"/>
                    </a:lnTo>
                    <a:lnTo>
                      <a:pt x="78" y="546"/>
                    </a:lnTo>
                    <a:lnTo>
                      <a:pt x="54" y="540"/>
                    </a:lnTo>
                    <a:lnTo>
                      <a:pt x="28" y="530"/>
                    </a:lnTo>
                    <a:lnTo>
                      <a:pt x="0" y="518"/>
                    </a:lnTo>
                    <a:lnTo>
                      <a:pt x="0" y="518"/>
                    </a:lnTo>
                    <a:lnTo>
                      <a:pt x="18" y="542"/>
                    </a:lnTo>
                    <a:lnTo>
                      <a:pt x="60" y="602"/>
                    </a:lnTo>
                    <a:lnTo>
                      <a:pt x="88" y="640"/>
                    </a:lnTo>
                    <a:lnTo>
                      <a:pt x="116" y="682"/>
                    </a:lnTo>
                    <a:lnTo>
                      <a:pt x="142" y="728"/>
                    </a:lnTo>
                    <a:lnTo>
                      <a:pt x="166" y="772"/>
                    </a:lnTo>
                    <a:lnTo>
                      <a:pt x="186" y="816"/>
                    </a:lnTo>
                    <a:lnTo>
                      <a:pt x="194" y="836"/>
                    </a:lnTo>
                    <a:lnTo>
                      <a:pt x="200" y="856"/>
                    </a:lnTo>
                    <a:lnTo>
                      <a:pt x="204" y="874"/>
                    </a:lnTo>
                    <a:lnTo>
                      <a:pt x="206" y="892"/>
                    </a:lnTo>
                    <a:lnTo>
                      <a:pt x="204" y="906"/>
                    </a:lnTo>
                    <a:lnTo>
                      <a:pt x="202" y="920"/>
                    </a:lnTo>
                    <a:lnTo>
                      <a:pt x="194" y="930"/>
                    </a:lnTo>
                    <a:lnTo>
                      <a:pt x="186" y="940"/>
                    </a:lnTo>
                    <a:lnTo>
                      <a:pt x="172" y="946"/>
                    </a:lnTo>
                    <a:lnTo>
                      <a:pt x="156" y="948"/>
                    </a:lnTo>
                    <a:lnTo>
                      <a:pt x="136" y="948"/>
                    </a:lnTo>
                    <a:lnTo>
                      <a:pt x="112" y="946"/>
                    </a:lnTo>
                    <a:lnTo>
                      <a:pt x="82" y="940"/>
                    </a:lnTo>
                    <a:lnTo>
                      <a:pt x="50" y="928"/>
                    </a:lnTo>
                    <a:lnTo>
                      <a:pt x="50" y="928"/>
                    </a:lnTo>
                    <a:lnTo>
                      <a:pt x="48" y="932"/>
                    </a:lnTo>
                    <a:lnTo>
                      <a:pt x="46" y="938"/>
                    </a:lnTo>
                    <a:lnTo>
                      <a:pt x="44" y="948"/>
                    </a:lnTo>
                    <a:lnTo>
                      <a:pt x="48" y="964"/>
                    </a:lnTo>
                    <a:lnTo>
                      <a:pt x="52" y="972"/>
                    </a:lnTo>
                    <a:lnTo>
                      <a:pt x="56" y="982"/>
                    </a:lnTo>
                    <a:lnTo>
                      <a:pt x="64" y="994"/>
                    </a:lnTo>
                    <a:lnTo>
                      <a:pt x="74" y="1006"/>
                    </a:lnTo>
                    <a:lnTo>
                      <a:pt x="86" y="1018"/>
                    </a:lnTo>
                    <a:lnTo>
                      <a:pt x="102" y="1032"/>
                    </a:lnTo>
                    <a:lnTo>
                      <a:pt x="122" y="1046"/>
                    </a:lnTo>
                    <a:lnTo>
                      <a:pt x="144" y="1062"/>
                    </a:lnTo>
                    <a:lnTo>
                      <a:pt x="144" y="1062"/>
                    </a:lnTo>
                    <a:lnTo>
                      <a:pt x="192" y="1094"/>
                    </a:lnTo>
                    <a:lnTo>
                      <a:pt x="240" y="1130"/>
                    </a:lnTo>
                    <a:lnTo>
                      <a:pt x="290" y="1168"/>
                    </a:lnTo>
                    <a:lnTo>
                      <a:pt x="336" y="1208"/>
                    </a:lnTo>
                    <a:lnTo>
                      <a:pt x="380" y="1252"/>
                    </a:lnTo>
                    <a:lnTo>
                      <a:pt x="400" y="1274"/>
                    </a:lnTo>
                    <a:lnTo>
                      <a:pt x="418" y="1298"/>
                    </a:lnTo>
                    <a:lnTo>
                      <a:pt x="436" y="1320"/>
                    </a:lnTo>
                    <a:lnTo>
                      <a:pt x="450" y="1344"/>
                    </a:lnTo>
                    <a:lnTo>
                      <a:pt x="464" y="1370"/>
                    </a:lnTo>
                    <a:lnTo>
                      <a:pt x="474" y="1394"/>
                    </a:lnTo>
                    <a:lnTo>
                      <a:pt x="474" y="1394"/>
                    </a:lnTo>
                    <a:lnTo>
                      <a:pt x="474" y="1428"/>
                    </a:lnTo>
                    <a:lnTo>
                      <a:pt x="472" y="1470"/>
                    </a:lnTo>
                    <a:lnTo>
                      <a:pt x="468" y="1514"/>
                    </a:lnTo>
                    <a:lnTo>
                      <a:pt x="462" y="1558"/>
                    </a:lnTo>
                    <a:lnTo>
                      <a:pt x="452" y="1602"/>
                    </a:lnTo>
                    <a:lnTo>
                      <a:pt x="446" y="1622"/>
                    </a:lnTo>
                    <a:lnTo>
                      <a:pt x="438" y="1640"/>
                    </a:lnTo>
                    <a:lnTo>
                      <a:pt x="430" y="1658"/>
                    </a:lnTo>
                    <a:lnTo>
                      <a:pt x="422" y="1672"/>
                    </a:lnTo>
                    <a:lnTo>
                      <a:pt x="410" y="1686"/>
                    </a:lnTo>
                    <a:lnTo>
                      <a:pt x="398" y="1694"/>
                    </a:lnTo>
                    <a:lnTo>
                      <a:pt x="398" y="1694"/>
                    </a:lnTo>
                    <a:lnTo>
                      <a:pt x="396" y="1696"/>
                    </a:lnTo>
                    <a:lnTo>
                      <a:pt x="394" y="1700"/>
                    </a:lnTo>
                    <a:lnTo>
                      <a:pt x="394" y="1704"/>
                    </a:lnTo>
                    <a:lnTo>
                      <a:pt x="398" y="1710"/>
                    </a:lnTo>
                    <a:lnTo>
                      <a:pt x="398" y="1710"/>
                    </a:lnTo>
                    <a:lnTo>
                      <a:pt x="404" y="1714"/>
                    </a:lnTo>
                    <a:lnTo>
                      <a:pt x="416" y="1718"/>
                    </a:lnTo>
                    <a:lnTo>
                      <a:pt x="424" y="1720"/>
                    </a:lnTo>
                    <a:lnTo>
                      <a:pt x="434" y="1720"/>
                    </a:lnTo>
                    <a:lnTo>
                      <a:pt x="444" y="1718"/>
                    </a:lnTo>
                    <a:lnTo>
                      <a:pt x="456" y="1712"/>
                    </a:lnTo>
                    <a:lnTo>
                      <a:pt x="456" y="1712"/>
                    </a:lnTo>
                    <a:lnTo>
                      <a:pt x="460" y="1708"/>
                    </a:lnTo>
                    <a:lnTo>
                      <a:pt x="466" y="1708"/>
                    </a:lnTo>
                    <a:lnTo>
                      <a:pt x="472" y="1706"/>
                    </a:lnTo>
                    <a:lnTo>
                      <a:pt x="478" y="1698"/>
                    </a:lnTo>
                    <a:lnTo>
                      <a:pt x="478" y="1698"/>
                    </a:lnTo>
                    <a:lnTo>
                      <a:pt x="484" y="1684"/>
                    </a:lnTo>
                    <a:lnTo>
                      <a:pt x="492" y="1662"/>
                    </a:lnTo>
                    <a:lnTo>
                      <a:pt x="498" y="1638"/>
                    </a:lnTo>
                    <a:lnTo>
                      <a:pt x="502" y="1606"/>
                    </a:lnTo>
                    <a:lnTo>
                      <a:pt x="508" y="1570"/>
                    </a:lnTo>
                    <a:lnTo>
                      <a:pt x="512" y="1528"/>
                    </a:lnTo>
                    <a:lnTo>
                      <a:pt x="520" y="1426"/>
                    </a:lnTo>
                    <a:lnTo>
                      <a:pt x="520" y="1426"/>
                    </a:lnTo>
                    <a:lnTo>
                      <a:pt x="526" y="1398"/>
                    </a:lnTo>
                    <a:lnTo>
                      <a:pt x="536" y="1370"/>
                    </a:lnTo>
                    <a:lnTo>
                      <a:pt x="546" y="1344"/>
                    </a:lnTo>
                    <a:lnTo>
                      <a:pt x="560" y="1316"/>
                    </a:lnTo>
                    <a:lnTo>
                      <a:pt x="576" y="1290"/>
                    </a:lnTo>
                    <a:lnTo>
                      <a:pt x="594" y="1262"/>
                    </a:lnTo>
                    <a:lnTo>
                      <a:pt x="612" y="1236"/>
                    </a:lnTo>
                    <a:lnTo>
                      <a:pt x="632" y="1212"/>
                    </a:lnTo>
                    <a:lnTo>
                      <a:pt x="676" y="1162"/>
                    </a:lnTo>
                    <a:lnTo>
                      <a:pt x="724" y="1116"/>
                    </a:lnTo>
                    <a:lnTo>
                      <a:pt x="770" y="1072"/>
                    </a:lnTo>
                    <a:lnTo>
                      <a:pt x="816" y="1032"/>
                    </a:lnTo>
                    <a:lnTo>
                      <a:pt x="816" y="1032"/>
                    </a:lnTo>
                    <a:lnTo>
                      <a:pt x="838" y="1014"/>
                    </a:lnTo>
                    <a:lnTo>
                      <a:pt x="854" y="996"/>
                    </a:lnTo>
                    <a:lnTo>
                      <a:pt x="866" y="978"/>
                    </a:lnTo>
                    <a:lnTo>
                      <a:pt x="876" y="960"/>
                    </a:lnTo>
                    <a:lnTo>
                      <a:pt x="884" y="942"/>
                    </a:lnTo>
                    <a:lnTo>
                      <a:pt x="888" y="926"/>
                    </a:lnTo>
                    <a:lnTo>
                      <a:pt x="890" y="910"/>
                    </a:lnTo>
                    <a:lnTo>
                      <a:pt x="890" y="896"/>
                    </a:lnTo>
                    <a:lnTo>
                      <a:pt x="890" y="884"/>
                    </a:lnTo>
                    <a:lnTo>
                      <a:pt x="888" y="872"/>
                    </a:lnTo>
                    <a:lnTo>
                      <a:pt x="882" y="852"/>
                    </a:lnTo>
                    <a:lnTo>
                      <a:pt x="876" y="840"/>
                    </a:lnTo>
                    <a:lnTo>
                      <a:pt x="874" y="836"/>
                    </a:lnTo>
                    <a:lnTo>
                      <a:pt x="874" y="836"/>
                    </a:lnTo>
                    <a:lnTo>
                      <a:pt x="842" y="850"/>
                    </a:lnTo>
                    <a:lnTo>
                      <a:pt x="816" y="860"/>
                    </a:lnTo>
                    <a:lnTo>
                      <a:pt x="792" y="866"/>
                    </a:lnTo>
                    <a:lnTo>
                      <a:pt x="772" y="870"/>
                    </a:lnTo>
                    <a:lnTo>
                      <a:pt x="756" y="870"/>
                    </a:lnTo>
                    <a:lnTo>
                      <a:pt x="742" y="866"/>
                    </a:lnTo>
                    <a:lnTo>
                      <a:pt x="732" y="860"/>
                    </a:lnTo>
                    <a:lnTo>
                      <a:pt x="726" y="852"/>
                    </a:lnTo>
                    <a:lnTo>
                      <a:pt x="722" y="842"/>
                    </a:lnTo>
                    <a:lnTo>
                      <a:pt x="720" y="828"/>
                    </a:lnTo>
                    <a:lnTo>
                      <a:pt x="720" y="814"/>
                    </a:lnTo>
                    <a:lnTo>
                      <a:pt x="724" y="798"/>
                    </a:lnTo>
                    <a:lnTo>
                      <a:pt x="728" y="780"/>
                    </a:lnTo>
                    <a:lnTo>
                      <a:pt x="734" y="760"/>
                    </a:lnTo>
                    <a:lnTo>
                      <a:pt x="752" y="720"/>
                    </a:lnTo>
                    <a:lnTo>
                      <a:pt x="772" y="678"/>
                    </a:lnTo>
                    <a:lnTo>
                      <a:pt x="796" y="636"/>
                    </a:lnTo>
                    <a:lnTo>
                      <a:pt x="820" y="594"/>
                    </a:lnTo>
                    <a:lnTo>
                      <a:pt x="844" y="556"/>
                    </a:lnTo>
                    <a:lnTo>
                      <a:pt x="882" y="498"/>
                    </a:lnTo>
                    <a:lnTo>
                      <a:pt x="898" y="476"/>
                    </a:lnTo>
                    <a:lnTo>
                      <a:pt x="898" y="476"/>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63" name="Group 189"/>
            <p:cNvGrpSpPr/>
            <p:nvPr/>
          </p:nvGrpSpPr>
          <p:grpSpPr>
            <a:xfrm>
              <a:off x="1" y="189385"/>
              <a:ext cx="9143999" cy="6668614"/>
              <a:chOff x="1" y="189385"/>
              <a:chExt cx="9143999" cy="6668614"/>
            </a:xfrm>
          </p:grpSpPr>
          <p:sp>
            <p:nvSpPr>
              <p:cNvPr id="82" name="Freeform 12"/>
              <p:cNvSpPr>
                <a:spLocks noChangeAspect="1"/>
              </p:cNvSpPr>
              <p:nvPr/>
            </p:nvSpPr>
            <p:spPr bwMode="auto">
              <a:xfrm rot="19954067">
                <a:off x="7722899" y="3726444"/>
                <a:ext cx="934359" cy="972946"/>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8000"/>
                </a:schemeClr>
              </a:solidFill>
              <a:ln w="9525">
                <a:noFill/>
                <a:round/>
                <a:headEnd/>
                <a:tailEnd/>
              </a:ln>
              <a:effectLst>
                <a:glow rad="50800">
                  <a:schemeClr val="accent1">
                    <a:alpha val="15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3" name="Freeform 20"/>
              <p:cNvSpPr>
                <a:spLocks noChangeAspect="1"/>
              </p:cNvSpPr>
              <p:nvPr/>
            </p:nvSpPr>
            <p:spPr bwMode="auto">
              <a:xfrm rot="12859877">
                <a:off x="6911677" y="5192992"/>
                <a:ext cx="658602" cy="1261468"/>
              </a:xfrm>
              <a:custGeom>
                <a:avLst/>
                <a:gdLst/>
                <a:ahLst/>
                <a:cxnLst>
                  <a:cxn ang="0">
                    <a:pos x="846" y="504"/>
                  </a:cxn>
                  <a:cxn ang="0">
                    <a:pos x="764" y="522"/>
                  </a:cxn>
                  <a:cxn ang="0">
                    <a:pos x="702" y="500"/>
                  </a:cxn>
                  <a:cxn ang="0">
                    <a:pos x="660" y="452"/>
                  </a:cxn>
                  <a:cxn ang="0">
                    <a:pos x="620" y="326"/>
                  </a:cxn>
                  <a:cxn ang="0">
                    <a:pos x="612" y="232"/>
                  </a:cxn>
                  <a:cxn ang="0">
                    <a:pos x="556" y="198"/>
                  </a:cxn>
                  <a:cxn ang="0">
                    <a:pos x="474" y="96"/>
                  </a:cxn>
                  <a:cxn ang="0">
                    <a:pos x="422" y="0"/>
                  </a:cxn>
                  <a:cxn ang="0">
                    <a:pos x="368" y="114"/>
                  </a:cxn>
                  <a:cxn ang="0">
                    <a:pos x="300" y="214"/>
                  </a:cxn>
                  <a:cxn ang="0">
                    <a:pos x="256" y="244"/>
                  </a:cxn>
                  <a:cxn ang="0">
                    <a:pos x="256" y="370"/>
                  </a:cxn>
                  <a:cxn ang="0">
                    <a:pos x="226" y="484"/>
                  </a:cxn>
                  <a:cxn ang="0">
                    <a:pos x="184" y="530"/>
                  </a:cxn>
                  <a:cxn ang="0">
                    <a:pos x="120" y="550"/>
                  </a:cxn>
                  <a:cxn ang="0">
                    <a:pos x="28" y="530"/>
                  </a:cxn>
                  <a:cxn ang="0">
                    <a:pos x="60" y="602"/>
                  </a:cxn>
                  <a:cxn ang="0">
                    <a:pos x="166" y="772"/>
                  </a:cxn>
                  <a:cxn ang="0">
                    <a:pos x="204" y="874"/>
                  </a:cxn>
                  <a:cxn ang="0">
                    <a:pos x="194" y="930"/>
                  </a:cxn>
                  <a:cxn ang="0">
                    <a:pos x="136" y="948"/>
                  </a:cxn>
                  <a:cxn ang="0">
                    <a:pos x="50" y="928"/>
                  </a:cxn>
                  <a:cxn ang="0">
                    <a:pos x="48" y="964"/>
                  </a:cxn>
                  <a:cxn ang="0">
                    <a:pos x="74" y="1006"/>
                  </a:cxn>
                  <a:cxn ang="0">
                    <a:pos x="144" y="1062"/>
                  </a:cxn>
                  <a:cxn ang="0">
                    <a:pos x="290" y="1168"/>
                  </a:cxn>
                  <a:cxn ang="0">
                    <a:pos x="418" y="1298"/>
                  </a:cxn>
                  <a:cxn ang="0">
                    <a:pos x="474" y="1394"/>
                  </a:cxn>
                  <a:cxn ang="0">
                    <a:pos x="468" y="1514"/>
                  </a:cxn>
                  <a:cxn ang="0">
                    <a:pos x="438" y="1640"/>
                  </a:cxn>
                  <a:cxn ang="0">
                    <a:pos x="398" y="1694"/>
                  </a:cxn>
                  <a:cxn ang="0">
                    <a:pos x="394" y="1704"/>
                  </a:cxn>
                  <a:cxn ang="0">
                    <a:pos x="416" y="1718"/>
                  </a:cxn>
                  <a:cxn ang="0">
                    <a:pos x="456" y="1712"/>
                  </a:cxn>
                  <a:cxn ang="0">
                    <a:pos x="472" y="1706"/>
                  </a:cxn>
                  <a:cxn ang="0">
                    <a:pos x="492" y="1662"/>
                  </a:cxn>
                  <a:cxn ang="0">
                    <a:pos x="512" y="1528"/>
                  </a:cxn>
                  <a:cxn ang="0">
                    <a:pos x="536" y="1370"/>
                  </a:cxn>
                  <a:cxn ang="0">
                    <a:pos x="594" y="1262"/>
                  </a:cxn>
                  <a:cxn ang="0">
                    <a:pos x="724" y="1116"/>
                  </a:cxn>
                  <a:cxn ang="0">
                    <a:pos x="838" y="1014"/>
                  </a:cxn>
                  <a:cxn ang="0">
                    <a:pos x="884" y="942"/>
                  </a:cxn>
                  <a:cxn ang="0">
                    <a:pos x="890" y="884"/>
                  </a:cxn>
                  <a:cxn ang="0">
                    <a:pos x="874" y="836"/>
                  </a:cxn>
                  <a:cxn ang="0">
                    <a:pos x="792" y="866"/>
                  </a:cxn>
                  <a:cxn ang="0">
                    <a:pos x="732" y="860"/>
                  </a:cxn>
                  <a:cxn ang="0">
                    <a:pos x="720" y="814"/>
                  </a:cxn>
                  <a:cxn ang="0">
                    <a:pos x="752" y="720"/>
                  </a:cxn>
                  <a:cxn ang="0">
                    <a:pos x="844" y="556"/>
                  </a:cxn>
                </a:cxnLst>
                <a:rect l="0" t="0" r="r" b="b"/>
                <a:pathLst>
                  <a:path w="898" h="1720">
                    <a:moveTo>
                      <a:pt x="898" y="476"/>
                    </a:moveTo>
                    <a:lnTo>
                      <a:pt x="898" y="476"/>
                    </a:lnTo>
                    <a:lnTo>
                      <a:pt x="872" y="492"/>
                    </a:lnTo>
                    <a:lnTo>
                      <a:pt x="846" y="504"/>
                    </a:lnTo>
                    <a:lnTo>
                      <a:pt x="824" y="512"/>
                    </a:lnTo>
                    <a:lnTo>
                      <a:pt x="802" y="518"/>
                    </a:lnTo>
                    <a:lnTo>
                      <a:pt x="782" y="520"/>
                    </a:lnTo>
                    <a:lnTo>
                      <a:pt x="764" y="522"/>
                    </a:lnTo>
                    <a:lnTo>
                      <a:pt x="746" y="520"/>
                    </a:lnTo>
                    <a:lnTo>
                      <a:pt x="730" y="514"/>
                    </a:lnTo>
                    <a:lnTo>
                      <a:pt x="716" y="508"/>
                    </a:lnTo>
                    <a:lnTo>
                      <a:pt x="702" y="500"/>
                    </a:lnTo>
                    <a:lnTo>
                      <a:pt x="690" y="490"/>
                    </a:lnTo>
                    <a:lnTo>
                      <a:pt x="680" y="480"/>
                    </a:lnTo>
                    <a:lnTo>
                      <a:pt x="670" y="466"/>
                    </a:lnTo>
                    <a:lnTo>
                      <a:pt x="660" y="452"/>
                    </a:lnTo>
                    <a:lnTo>
                      <a:pt x="646" y="422"/>
                    </a:lnTo>
                    <a:lnTo>
                      <a:pt x="634" y="390"/>
                    </a:lnTo>
                    <a:lnTo>
                      <a:pt x="626" y="358"/>
                    </a:lnTo>
                    <a:lnTo>
                      <a:pt x="620" y="326"/>
                    </a:lnTo>
                    <a:lnTo>
                      <a:pt x="616" y="296"/>
                    </a:lnTo>
                    <a:lnTo>
                      <a:pt x="612" y="250"/>
                    </a:lnTo>
                    <a:lnTo>
                      <a:pt x="612" y="232"/>
                    </a:lnTo>
                    <a:lnTo>
                      <a:pt x="612" y="232"/>
                    </a:lnTo>
                    <a:lnTo>
                      <a:pt x="598" y="228"/>
                    </a:lnTo>
                    <a:lnTo>
                      <a:pt x="584" y="222"/>
                    </a:lnTo>
                    <a:lnTo>
                      <a:pt x="570" y="210"/>
                    </a:lnTo>
                    <a:lnTo>
                      <a:pt x="556" y="198"/>
                    </a:lnTo>
                    <a:lnTo>
                      <a:pt x="540" y="184"/>
                    </a:lnTo>
                    <a:lnTo>
                      <a:pt x="526" y="168"/>
                    </a:lnTo>
                    <a:lnTo>
                      <a:pt x="498" y="132"/>
                    </a:lnTo>
                    <a:lnTo>
                      <a:pt x="474" y="96"/>
                    </a:lnTo>
                    <a:lnTo>
                      <a:pt x="452" y="62"/>
                    </a:lnTo>
                    <a:lnTo>
                      <a:pt x="424" y="14"/>
                    </a:lnTo>
                    <a:lnTo>
                      <a:pt x="424" y="14"/>
                    </a:lnTo>
                    <a:lnTo>
                      <a:pt x="422" y="0"/>
                    </a:lnTo>
                    <a:lnTo>
                      <a:pt x="422" y="0"/>
                    </a:lnTo>
                    <a:lnTo>
                      <a:pt x="406" y="34"/>
                    </a:lnTo>
                    <a:lnTo>
                      <a:pt x="390" y="70"/>
                    </a:lnTo>
                    <a:lnTo>
                      <a:pt x="368" y="114"/>
                    </a:lnTo>
                    <a:lnTo>
                      <a:pt x="342" y="156"/>
                    </a:lnTo>
                    <a:lnTo>
                      <a:pt x="328" y="178"/>
                    </a:lnTo>
                    <a:lnTo>
                      <a:pt x="314" y="196"/>
                    </a:lnTo>
                    <a:lnTo>
                      <a:pt x="300" y="214"/>
                    </a:lnTo>
                    <a:lnTo>
                      <a:pt x="286" y="228"/>
                    </a:lnTo>
                    <a:lnTo>
                      <a:pt x="270" y="238"/>
                    </a:lnTo>
                    <a:lnTo>
                      <a:pt x="256" y="244"/>
                    </a:lnTo>
                    <a:lnTo>
                      <a:pt x="256" y="244"/>
                    </a:lnTo>
                    <a:lnTo>
                      <a:pt x="258" y="262"/>
                    </a:lnTo>
                    <a:lnTo>
                      <a:pt x="260" y="308"/>
                    </a:lnTo>
                    <a:lnTo>
                      <a:pt x="260" y="338"/>
                    </a:lnTo>
                    <a:lnTo>
                      <a:pt x="256" y="370"/>
                    </a:lnTo>
                    <a:lnTo>
                      <a:pt x="252" y="404"/>
                    </a:lnTo>
                    <a:lnTo>
                      <a:pt x="244" y="438"/>
                    </a:lnTo>
                    <a:lnTo>
                      <a:pt x="234" y="468"/>
                    </a:lnTo>
                    <a:lnTo>
                      <a:pt x="226" y="484"/>
                    </a:lnTo>
                    <a:lnTo>
                      <a:pt x="218" y="496"/>
                    </a:lnTo>
                    <a:lnTo>
                      <a:pt x="208" y="510"/>
                    </a:lnTo>
                    <a:lnTo>
                      <a:pt x="198" y="520"/>
                    </a:lnTo>
                    <a:lnTo>
                      <a:pt x="184" y="530"/>
                    </a:lnTo>
                    <a:lnTo>
                      <a:pt x="172" y="538"/>
                    </a:lnTo>
                    <a:lnTo>
                      <a:pt x="156" y="544"/>
                    </a:lnTo>
                    <a:lnTo>
                      <a:pt x="140" y="548"/>
                    </a:lnTo>
                    <a:lnTo>
                      <a:pt x="120" y="550"/>
                    </a:lnTo>
                    <a:lnTo>
                      <a:pt x="100" y="550"/>
                    </a:lnTo>
                    <a:lnTo>
                      <a:pt x="78" y="546"/>
                    </a:lnTo>
                    <a:lnTo>
                      <a:pt x="54" y="540"/>
                    </a:lnTo>
                    <a:lnTo>
                      <a:pt x="28" y="530"/>
                    </a:lnTo>
                    <a:lnTo>
                      <a:pt x="0" y="518"/>
                    </a:lnTo>
                    <a:lnTo>
                      <a:pt x="0" y="518"/>
                    </a:lnTo>
                    <a:lnTo>
                      <a:pt x="18" y="542"/>
                    </a:lnTo>
                    <a:lnTo>
                      <a:pt x="60" y="602"/>
                    </a:lnTo>
                    <a:lnTo>
                      <a:pt x="88" y="640"/>
                    </a:lnTo>
                    <a:lnTo>
                      <a:pt x="116" y="682"/>
                    </a:lnTo>
                    <a:lnTo>
                      <a:pt x="142" y="728"/>
                    </a:lnTo>
                    <a:lnTo>
                      <a:pt x="166" y="772"/>
                    </a:lnTo>
                    <a:lnTo>
                      <a:pt x="186" y="816"/>
                    </a:lnTo>
                    <a:lnTo>
                      <a:pt x="194" y="836"/>
                    </a:lnTo>
                    <a:lnTo>
                      <a:pt x="200" y="856"/>
                    </a:lnTo>
                    <a:lnTo>
                      <a:pt x="204" y="874"/>
                    </a:lnTo>
                    <a:lnTo>
                      <a:pt x="206" y="892"/>
                    </a:lnTo>
                    <a:lnTo>
                      <a:pt x="204" y="906"/>
                    </a:lnTo>
                    <a:lnTo>
                      <a:pt x="202" y="920"/>
                    </a:lnTo>
                    <a:lnTo>
                      <a:pt x="194" y="930"/>
                    </a:lnTo>
                    <a:lnTo>
                      <a:pt x="186" y="940"/>
                    </a:lnTo>
                    <a:lnTo>
                      <a:pt x="172" y="946"/>
                    </a:lnTo>
                    <a:lnTo>
                      <a:pt x="156" y="948"/>
                    </a:lnTo>
                    <a:lnTo>
                      <a:pt x="136" y="948"/>
                    </a:lnTo>
                    <a:lnTo>
                      <a:pt x="112" y="946"/>
                    </a:lnTo>
                    <a:lnTo>
                      <a:pt x="82" y="940"/>
                    </a:lnTo>
                    <a:lnTo>
                      <a:pt x="50" y="928"/>
                    </a:lnTo>
                    <a:lnTo>
                      <a:pt x="50" y="928"/>
                    </a:lnTo>
                    <a:lnTo>
                      <a:pt x="48" y="932"/>
                    </a:lnTo>
                    <a:lnTo>
                      <a:pt x="46" y="938"/>
                    </a:lnTo>
                    <a:lnTo>
                      <a:pt x="44" y="948"/>
                    </a:lnTo>
                    <a:lnTo>
                      <a:pt x="48" y="964"/>
                    </a:lnTo>
                    <a:lnTo>
                      <a:pt x="52" y="972"/>
                    </a:lnTo>
                    <a:lnTo>
                      <a:pt x="56" y="982"/>
                    </a:lnTo>
                    <a:lnTo>
                      <a:pt x="64" y="994"/>
                    </a:lnTo>
                    <a:lnTo>
                      <a:pt x="74" y="1006"/>
                    </a:lnTo>
                    <a:lnTo>
                      <a:pt x="86" y="1018"/>
                    </a:lnTo>
                    <a:lnTo>
                      <a:pt x="102" y="1032"/>
                    </a:lnTo>
                    <a:lnTo>
                      <a:pt x="122" y="1046"/>
                    </a:lnTo>
                    <a:lnTo>
                      <a:pt x="144" y="1062"/>
                    </a:lnTo>
                    <a:lnTo>
                      <a:pt x="144" y="1062"/>
                    </a:lnTo>
                    <a:lnTo>
                      <a:pt x="192" y="1094"/>
                    </a:lnTo>
                    <a:lnTo>
                      <a:pt x="240" y="1130"/>
                    </a:lnTo>
                    <a:lnTo>
                      <a:pt x="290" y="1168"/>
                    </a:lnTo>
                    <a:lnTo>
                      <a:pt x="336" y="1208"/>
                    </a:lnTo>
                    <a:lnTo>
                      <a:pt x="380" y="1252"/>
                    </a:lnTo>
                    <a:lnTo>
                      <a:pt x="400" y="1274"/>
                    </a:lnTo>
                    <a:lnTo>
                      <a:pt x="418" y="1298"/>
                    </a:lnTo>
                    <a:lnTo>
                      <a:pt x="436" y="1320"/>
                    </a:lnTo>
                    <a:lnTo>
                      <a:pt x="450" y="1344"/>
                    </a:lnTo>
                    <a:lnTo>
                      <a:pt x="464" y="1370"/>
                    </a:lnTo>
                    <a:lnTo>
                      <a:pt x="474" y="1394"/>
                    </a:lnTo>
                    <a:lnTo>
                      <a:pt x="474" y="1394"/>
                    </a:lnTo>
                    <a:lnTo>
                      <a:pt x="474" y="1428"/>
                    </a:lnTo>
                    <a:lnTo>
                      <a:pt x="472" y="1470"/>
                    </a:lnTo>
                    <a:lnTo>
                      <a:pt x="468" y="1514"/>
                    </a:lnTo>
                    <a:lnTo>
                      <a:pt x="462" y="1558"/>
                    </a:lnTo>
                    <a:lnTo>
                      <a:pt x="452" y="1602"/>
                    </a:lnTo>
                    <a:lnTo>
                      <a:pt x="446" y="1622"/>
                    </a:lnTo>
                    <a:lnTo>
                      <a:pt x="438" y="1640"/>
                    </a:lnTo>
                    <a:lnTo>
                      <a:pt x="430" y="1658"/>
                    </a:lnTo>
                    <a:lnTo>
                      <a:pt x="422" y="1672"/>
                    </a:lnTo>
                    <a:lnTo>
                      <a:pt x="410" y="1686"/>
                    </a:lnTo>
                    <a:lnTo>
                      <a:pt x="398" y="1694"/>
                    </a:lnTo>
                    <a:lnTo>
                      <a:pt x="398" y="1694"/>
                    </a:lnTo>
                    <a:lnTo>
                      <a:pt x="396" y="1696"/>
                    </a:lnTo>
                    <a:lnTo>
                      <a:pt x="394" y="1700"/>
                    </a:lnTo>
                    <a:lnTo>
                      <a:pt x="394" y="1704"/>
                    </a:lnTo>
                    <a:lnTo>
                      <a:pt x="398" y="1710"/>
                    </a:lnTo>
                    <a:lnTo>
                      <a:pt x="398" y="1710"/>
                    </a:lnTo>
                    <a:lnTo>
                      <a:pt x="404" y="1714"/>
                    </a:lnTo>
                    <a:lnTo>
                      <a:pt x="416" y="1718"/>
                    </a:lnTo>
                    <a:lnTo>
                      <a:pt x="424" y="1720"/>
                    </a:lnTo>
                    <a:lnTo>
                      <a:pt x="434" y="1720"/>
                    </a:lnTo>
                    <a:lnTo>
                      <a:pt x="444" y="1718"/>
                    </a:lnTo>
                    <a:lnTo>
                      <a:pt x="456" y="1712"/>
                    </a:lnTo>
                    <a:lnTo>
                      <a:pt x="456" y="1712"/>
                    </a:lnTo>
                    <a:lnTo>
                      <a:pt x="460" y="1708"/>
                    </a:lnTo>
                    <a:lnTo>
                      <a:pt x="466" y="1708"/>
                    </a:lnTo>
                    <a:lnTo>
                      <a:pt x="472" y="1706"/>
                    </a:lnTo>
                    <a:lnTo>
                      <a:pt x="478" y="1698"/>
                    </a:lnTo>
                    <a:lnTo>
                      <a:pt x="478" y="1698"/>
                    </a:lnTo>
                    <a:lnTo>
                      <a:pt x="484" y="1684"/>
                    </a:lnTo>
                    <a:lnTo>
                      <a:pt x="492" y="1662"/>
                    </a:lnTo>
                    <a:lnTo>
                      <a:pt x="498" y="1638"/>
                    </a:lnTo>
                    <a:lnTo>
                      <a:pt x="502" y="1606"/>
                    </a:lnTo>
                    <a:lnTo>
                      <a:pt x="508" y="1570"/>
                    </a:lnTo>
                    <a:lnTo>
                      <a:pt x="512" y="1528"/>
                    </a:lnTo>
                    <a:lnTo>
                      <a:pt x="520" y="1426"/>
                    </a:lnTo>
                    <a:lnTo>
                      <a:pt x="520" y="1426"/>
                    </a:lnTo>
                    <a:lnTo>
                      <a:pt x="526" y="1398"/>
                    </a:lnTo>
                    <a:lnTo>
                      <a:pt x="536" y="1370"/>
                    </a:lnTo>
                    <a:lnTo>
                      <a:pt x="546" y="1344"/>
                    </a:lnTo>
                    <a:lnTo>
                      <a:pt x="560" y="1316"/>
                    </a:lnTo>
                    <a:lnTo>
                      <a:pt x="576" y="1290"/>
                    </a:lnTo>
                    <a:lnTo>
                      <a:pt x="594" y="1262"/>
                    </a:lnTo>
                    <a:lnTo>
                      <a:pt x="612" y="1236"/>
                    </a:lnTo>
                    <a:lnTo>
                      <a:pt x="632" y="1212"/>
                    </a:lnTo>
                    <a:lnTo>
                      <a:pt x="676" y="1162"/>
                    </a:lnTo>
                    <a:lnTo>
                      <a:pt x="724" y="1116"/>
                    </a:lnTo>
                    <a:lnTo>
                      <a:pt x="770" y="1072"/>
                    </a:lnTo>
                    <a:lnTo>
                      <a:pt x="816" y="1032"/>
                    </a:lnTo>
                    <a:lnTo>
                      <a:pt x="816" y="1032"/>
                    </a:lnTo>
                    <a:lnTo>
                      <a:pt x="838" y="1014"/>
                    </a:lnTo>
                    <a:lnTo>
                      <a:pt x="854" y="996"/>
                    </a:lnTo>
                    <a:lnTo>
                      <a:pt x="866" y="978"/>
                    </a:lnTo>
                    <a:lnTo>
                      <a:pt x="876" y="960"/>
                    </a:lnTo>
                    <a:lnTo>
                      <a:pt x="884" y="942"/>
                    </a:lnTo>
                    <a:lnTo>
                      <a:pt x="888" y="926"/>
                    </a:lnTo>
                    <a:lnTo>
                      <a:pt x="890" y="910"/>
                    </a:lnTo>
                    <a:lnTo>
                      <a:pt x="890" y="896"/>
                    </a:lnTo>
                    <a:lnTo>
                      <a:pt x="890" y="884"/>
                    </a:lnTo>
                    <a:lnTo>
                      <a:pt x="888" y="872"/>
                    </a:lnTo>
                    <a:lnTo>
                      <a:pt x="882" y="852"/>
                    </a:lnTo>
                    <a:lnTo>
                      <a:pt x="876" y="840"/>
                    </a:lnTo>
                    <a:lnTo>
                      <a:pt x="874" y="836"/>
                    </a:lnTo>
                    <a:lnTo>
                      <a:pt x="874" y="836"/>
                    </a:lnTo>
                    <a:lnTo>
                      <a:pt x="842" y="850"/>
                    </a:lnTo>
                    <a:lnTo>
                      <a:pt x="816" y="860"/>
                    </a:lnTo>
                    <a:lnTo>
                      <a:pt x="792" y="866"/>
                    </a:lnTo>
                    <a:lnTo>
                      <a:pt x="772" y="870"/>
                    </a:lnTo>
                    <a:lnTo>
                      <a:pt x="756" y="870"/>
                    </a:lnTo>
                    <a:lnTo>
                      <a:pt x="742" y="866"/>
                    </a:lnTo>
                    <a:lnTo>
                      <a:pt x="732" y="860"/>
                    </a:lnTo>
                    <a:lnTo>
                      <a:pt x="726" y="852"/>
                    </a:lnTo>
                    <a:lnTo>
                      <a:pt x="722" y="842"/>
                    </a:lnTo>
                    <a:lnTo>
                      <a:pt x="720" y="828"/>
                    </a:lnTo>
                    <a:lnTo>
                      <a:pt x="720" y="814"/>
                    </a:lnTo>
                    <a:lnTo>
                      <a:pt x="724" y="798"/>
                    </a:lnTo>
                    <a:lnTo>
                      <a:pt x="728" y="780"/>
                    </a:lnTo>
                    <a:lnTo>
                      <a:pt x="734" y="760"/>
                    </a:lnTo>
                    <a:lnTo>
                      <a:pt x="752" y="720"/>
                    </a:lnTo>
                    <a:lnTo>
                      <a:pt x="772" y="678"/>
                    </a:lnTo>
                    <a:lnTo>
                      <a:pt x="796" y="636"/>
                    </a:lnTo>
                    <a:lnTo>
                      <a:pt x="820" y="594"/>
                    </a:lnTo>
                    <a:lnTo>
                      <a:pt x="844" y="556"/>
                    </a:lnTo>
                    <a:lnTo>
                      <a:pt x="882" y="498"/>
                    </a:lnTo>
                    <a:lnTo>
                      <a:pt x="898" y="476"/>
                    </a:lnTo>
                    <a:lnTo>
                      <a:pt x="898" y="476"/>
                    </a:lnTo>
                    <a:close/>
                  </a:path>
                </a:pathLst>
              </a:custGeom>
              <a:solidFill>
                <a:schemeClr val="accent1">
                  <a:alpha val="8000"/>
                </a:schemeClr>
              </a:solidFill>
              <a:ln w="9525">
                <a:noFill/>
                <a:round/>
                <a:headEnd/>
                <a:tailEnd/>
              </a:ln>
              <a:effectLst>
                <a:glow rad="50800">
                  <a:schemeClr val="accent1">
                    <a:alpha val="20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4" name="Freeform 12"/>
              <p:cNvSpPr>
                <a:spLocks noChangeAspect="1"/>
              </p:cNvSpPr>
              <p:nvPr/>
            </p:nvSpPr>
            <p:spPr bwMode="auto">
              <a:xfrm rot="1886122">
                <a:off x="7260150" y="2458059"/>
                <a:ext cx="819391" cy="853231"/>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8000"/>
                </a:schemeClr>
              </a:solidFill>
              <a:ln w="9525">
                <a:noFill/>
                <a:round/>
                <a:headEnd/>
                <a:tailEnd/>
              </a:ln>
              <a:effectLst>
                <a:glow rad="50800">
                  <a:schemeClr val="accent1">
                    <a:alpha val="15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5" name="Freeform 16"/>
              <p:cNvSpPr>
                <a:spLocks noChangeAspect="1"/>
              </p:cNvSpPr>
              <p:nvPr/>
            </p:nvSpPr>
            <p:spPr bwMode="auto">
              <a:xfrm rot="19458545">
                <a:off x="8145717" y="189385"/>
                <a:ext cx="644376" cy="985678"/>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8000"/>
                </a:schemeClr>
              </a:solidFill>
              <a:ln w="9525">
                <a:noFill/>
                <a:round/>
                <a:headEnd/>
                <a:tailEnd/>
              </a:ln>
              <a:effectLst>
                <a:glow rad="50800">
                  <a:schemeClr val="accent1">
                    <a:alpha val="18000"/>
                  </a:schemeClr>
                </a:glow>
                <a:softEdge rad="25400"/>
              </a:effectLst>
            </p:spPr>
            <p:txBody>
              <a:bodyPr vert="horz" wrap="square" lIns="91440" tIns="45720" rIns="91440" bIns="45720" numCol="1" anchor="t" anchorCtr="0" compatLnSpc="1">
                <a:prstTxWarp prst="textNoShape">
                  <a:avLst/>
                </a:prstTxWarp>
              </a:bodyPr>
              <a:lstStyle/>
              <a:p>
                <a:endParaRPr lang="en-US"/>
              </a:p>
            </p:txBody>
          </p:sp>
          <p:sp>
            <p:nvSpPr>
              <p:cNvPr id="86" name="Freeform 32"/>
              <p:cNvSpPr>
                <a:spLocks noChangeAspect="1"/>
              </p:cNvSpPr>
              <p:nvPr/>
            </p:nvSpPr>
            <p:spPr bwMode="auto">
              <a:xfrm rot="16200000">
                <a:off x="7201560" y="869773"/>
                <a:ext cx="359022" cy="849390"/>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8000"/>
                </a:schemeClr>
              </a:solidFill>
              <a:ln w="9525">
                <a:noFill/>
                <a:round/>
                <a:headEnd/>
                <a:tailEnd/>
              </a:ln>
              <a:effectLst>
                <a:glow rad="50800">
                  <a:schemeClr val="accent1">
                    <a:alpha val="18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7" name="Freeform 28"/>
              <p:cNvSpPr>
                <a:spLocks noChangeAspect="1"/>
              </p:cNvSpPr>
              <p:nvPr/>
            </p:nvSpPr>
            <p:spPr bwMode="auto">
              <a:xfrm rot="2065346">
                <a:off x="782448" y="200491"/>
                <a:ext cx="753489" cy="1188586"/>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8000"/>
                </a:schemeClr>
              </a:solidFill>
              <a:ln w="9525">
                <a:noFill/>
                <a:round/>
                <a:headEnd/>
                <a:tailEnd/>
              </a:ln>
              <a:effectLst>
                <a:glow rad="50800">
                  <a:schemeClr val="accent1">
                    <a:alpha val="18000"/>
                  </a:schemeClr>
                </a:glow>
                <a:softEdge rad="25400"/>
              </a:effectLst>
            </p:spPr>
            <p:txBody>
              <a:bodyPr vert="horz" wrap="square" lIns="91440" tIns="45720" rIns="91440" bIns="45720" numCol="1" anchor="t" anchorCtr="0" compatLnSpc="1">
                <a:prstTxWarp prst="textNoShape">
                  <a:avLst/>
                </a:prstTxWarp>
              </a:bodyPr>
              <a:lstStyle/>
              <a:p>
                <a:endParaRPr lang="en-US"/>
              </a:p>
            </p:txBody>
          </p:sp>
          <p:sp>
            <p:nvSpPr>
              <p:cNvPr id="88" name="Freeform 39"/>
              <p:cNvSpPr>
                <a:spLocks noChangeAspect="1"/>
              </p:cNvSpPr>
              <p:nvPr/>
            </p:nvSpPr>
            <p:spPr bwMode="auto">
              <a:xfrm>
                <a:off x="8828844" y="1270466"/>
                <a:ext cx="315155" cy="776632"/>
              </a:xfrm>
              <a:custGeom>
                <a:avLst/>
                <a:gdLst>
                  <a:gd name="T0" fmla="*/ 60 w 280"/>
                  <a:gd name="T1" fmla="*/ 500 h 690"/>
                  <a:gd name="T2" fmla="*/ 70 w 280"/>
                  <a:gd name="T3" fmla="*/ 516 h 690"/>
                  <a:gd name="T4" fmla="*/ 78 w 280"/>
                  <a:gd name="T5" fmla="*/ 538 h 690"/>
                  <a:gd name="T6" fmla="*/ 82 w 280"/>
                  <a:gd name="T7" fmla="*/ 594 h 690"/>
                  <a:gd name="T8" fmla="*/ 82 w 280"/>
                  <a:gd name="T9" fmla="*/ 648 h 690"/>
                  <a:gd name="T10" fmla="*/ 78 w 280"/>
                  <a:gd name="T11" fmla="*/ 684 h 690"/>
                  <a:gd name="T12" fmla="*/ 78 w 280"/>
                  <a:gd name="T13" fmla="*/ 690 h 690"/>
                  <a:gd name="T14" fmla="*/ 110 w 280"/>
                  <a:gd name="T15" fmla="*/ 672 h 690"/>
                  <a:gd name="T16" fmla="*/ 158 w 280"/>
                  <a:gd name="T17" fmla="*/ 646 h 690"/>
                  <a:gd name="T18" fmla="*/ 210 w 280"/>
                  <a:gd name="T19" fmla="*/ 628 h 690"/>
                  <a:gd name="T20" fmla="*/ 244 w 280"/>
                  <a:gd name="T21" fmla="*/ 624 h 690"/>
                  <a:gd name="T22" fmla="*/ 252 w 280"/>
                  <a:gd name="T23" fmla="*/ 626 h 690"/>
                  <a:gd name="T24" fmla="*/ 280 w 280"/>
                  <a:gd name="T25" fmla="*/ 582 h 690"/>
                  <a:gd name="T26" fmla="*/ 280 w 280"/>
                  <a:gd name="T27" fmla="*/ 0 h 690"/>
                  <a:gd name="T28" fmla="*/ 250 w 280"/>
                  <a:gd name="T29" fmla="*/ 2 h 690"/>
                  <a:gd name="T30" fmla="*/ 216 w 280"/>
                  <a:gd name="T31" fmla="*/ 8 h 690"/>
                  <a:gd name="T32" fmla="*/ 192 w 280"/>
                  <a:gd name="T33" fmla="*/ 18 h 690"/>
                  <a:gd name="T34" fmla="*/ 174 w 280"/>
                  <a:gd name="T35" fmla="*/ 32 h 690"/>
                  <a:gd name="T36" fmla="*/ 152 w 280"/>
                  <a:gd name="T37" fmla="*/ 60 h 690"/>
                  <a:gd name="T38" fmla="*/ 146 w 280"/>
                  <a:gd name="T39" fmla="*/ 84 h 690"/>
                  <a:gd name="T40" fmla="*/ 168 w 280"/>
                  <a:gd name="T41" fmla="*/ 88 h 690"/>
                  <a:gd name="T42" fmla="*/ 202 w 280"/>
                  <a:gd name="T43" fmla="*/ 98 h 690"/>
                  <a:gd name="T44" fmla="*/ 222 w 280"/>
                  <a:gd name="T45" fmla="*/ 110 h 690"/>
                  <a:gd name="T46" fmla="*/ 230 w 280"/>
                  <a:gd name="T47" fmla="*/ 124 h 690"/>
                  <a:gd name="T48" fmla="*/ 230 w 280"/>
                  <a:gd name="T49" fmla="*/ 138 h 690"/>
                  <a:gd name="T50" fmla="*/ 220 w 280"/>
                  <a:gd name="T51" fmla="*/ 152 h 690"/>
                  <a:gd name="T52" fmla="*/ 192 w 280"/>
                  <a:gd name="T53" fmla="*/ 176 h 690"/>
                  <a:gd name="T54" fmla="*/ 142 w 280"/>
                  <a:gd name="T55" fmla="*/ 206 h 690"/>
                  <a:gd name="T56" fmla="*/ 58 w 280"/>
                  <a:gd name="T57" fmla="*/ 242 h 690"/>
                  <a:gd name="T58" fmla="*/ 0 w 280"/>
                  <a:gd name="T59" fmla="*/ 264 h 690"/>
                  <a:gd name="T60" fmla="*/ 20 w 280"/>
                  <a:gd name="T61" fmla="*/ 266 h 690"/>
                  <a:gd name="T62" fmla="*/ 52 w 280"/>
                  <a:gd name="T63" fmla="*/ 274 h 690"/>
                  <a:gd name="T64" fmla="*/ 78 w 280"/>
                  <a:gd name="T65" fmla="*/ 284 h 690"/>
                  <a:gd name="T66" fmla="*/ 96 w 280"/>
                  <a:gd name="T67" fmla="*/ 298 h 690"/>
                  <a:gd name="T68" fmla="*/ 108 w 280"/>
                  <a:gd name="T69" fmla="*/ 316 h 690"/>
                  <a:gd name="T70" fmla="*/ 116 w 280"/>
                  <a:gd name="T71" fmla="*/ 334 h 690"/>
                  <a:gd name="T72" fmla="*/ 116 w 280"/>
                  <a:gd name="T73" fmla="*/ 366 h 690"/>
                  <a:gd name="T74" fmla="*/ 108 w 280"/>
                  <a:gd name="T75" fmla="*/ 408 h 690"/>
                  <a:gd name="T76" fmla="*/ 90 w 280"/>
                  <a:gd name="T77" fmla="*/ 448 h 690"/>
                  <a:gd name="T78" fmla="*/ 66 w 280"/>
                  <a:gd name="T79" fmla="*/ 490 h 690"/>
                  <a:gd name="T80" fmla="*/ 60 w 280"/>
                  <a:gd name="T81" fmla="*/ 500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 h="690">
                    <a:moveTo>
                      <a:pt x="60" y="500"/>
                    </a:moveTo>
                    <a:lnTo>
                      <a:pt x="60" y="500"/>
                    </a:lnTo>
                    <a:lnTo>
                      <a:pt x="66" y="506"/>
                    </a:lnTo>
                    <a:lnTo>
                      <a:pt x="70" y="516"/>
                    </a:lnTo>
                    <a:lnTo>
                      <a:pt x="74" y="526"/>
                    </a:lnTo>
                    <a:lnTo>
                      <a:pt x="78" y="538"/>
                    </a:lnTo>
                    <a:lnTo>
                      <a:pt x="82" y="566"/>
                    </a:lnTo>
                    <a:lnTo>
                      <a:pt x="82" y="594"/>
                    </a:lnTo>
                    <a:lnTo>
                      <a:pt x="82" y="622"/>
                    </a:lnTo>
                    <a:lnTo>
                      <a:pt x="82" y="648"/>
                    </a:lnTo>
                    <a:lnTo>
                      <a:pt x="78" y="684"/>
                    </a:lnTo>
                    <a:lnTo>
                      <a:pt x="78" y="684"/>
                    </a:lnTo>
                    <a:lnTo>
                      <a:pt x="76" y="690"/>
                    </a:lnTo>
                    <a:lnTo>
                      <a:pt x="78" y="690"/>
                    </a:lnTo>
                    <a:lnTo>
                      <a:pt x="78" y="690"/>
                    </a:lnTo>
                    <a:lnTo>
                      <a:pt x="110" y="672"/>
                    </a:lnTo>
                    <a:lnTo>
                      <a:pt x="132" y="658"/>
                    </a:lnTo>
                    <a:lnTo>
                      <a:pt x="158" y="646"/>
                    </a:lnTo>
                    <a:lnTo>
                      <a:pt x="184" y="636"/>
                    </a:lnTo>
                    <a:lnTo>
                      <a:pt x="210" y="628"/>
                    </a:lnTo>
                    <a:lnTo>
                      <a:pt x="234" y="624"/>
                    </a:lnTo>
                    <a:lnTo>
                      <a:pt x="244" y="624"/>
                    </a:lnTo>
                    <a:lnTo>
                      <a:pt x="252" y="626"/>
                    </a:lnTo>
                    <a:lnTo>
                      <a:pt x="252" y="626"/>
                    </a:lnTo>
                    <a:lnTo>
                      <a:pt x="260" y="612"/>
                    </a:lnTo>
                    <a:lnTo>
                      <a:pt x="280" y="582"/>
                    </a:lnTo>
                    <a:lnTo>
                      <a:pt x="280" y="0"/>
                    </a:lnTo>
                    <a:lnTo>
                      <a:pt x="280" y="0"/>
                    </a:lnTo>
                    <a:lnTo>
                      <a:pt x="250" y="2"/>
                    </a:lnTo>
                    <a:lnTo>
                      <a:pt x="250" y="2"/>
                    </a:lnTo>
                    <a:lnTo>
                      <a:pt x="232" y="4"/>
                    </a:lnTo>
                    <a:lnTo>
                      <a:pt x="216" y="8"/>
                    </a:lnTo>
                    <a:lnTo>
                      <a:pt x="204" y="12"/>
                    </a:lnTo>
                    <a:lnTo>
                      <a:pt x="192" y="18"/>
                    </a:lnTo>
                    <a:lnTo>
                      <a:pt x="182" y="24"/>
                    </a:lnTo>
                    <a:lnTo>
                      <a:pt x="174" y="32"/>
                    </a:lnTo>
                    <a:lnTo>
                      <a:pt x="160" y="46"/>
                    </a:lnTo>
                    <a:lnTo>
                      <a:pt x="152" y="60"/>
                    </a:lnTo>
                    <a:lnTo>
                      <a:pt x="148" y="72"/>
                    </a:lnTo>
                    <a:lnTo>
                      <a:pt x="146" y="84"/>
                    </a:lnTo>
                    <a:lnTo>
                      <a:pt x="146" y="84"/>
                    </a:lnTo>
                    <a:lnTo>
                      <a:pt x="168" y="88"/>
                    </a:lnTo>
                    <a:lnTo>
                      <a:pt x="186" y="94"/>
                    </a:lnTo>
                    <a:lnTo>
                      <a:pt x="202" y="98"/>
                    </a:lnTo>
                    <a:lnTo>
                      <a:pt x="214" y="104"/>
                    </a:lnTo>
                    <a:lnTo>
                      <a:pt x="222" y="110"/>
                    </a:lnTo>
                    <a:lnTo>
                      <a:pt x="228" y="116"/>
                    </a:lnTo>
                    <a:lnTo>
                      <a:pt x="230" y="124"/>
                    </a:lnTo>
                    <a:lnTo>
                      <a:pt x="230" y="130"/>
                    </a:lnTo>
                    <a:lnTo>
                      <a:pt x="230" y="138"/>
                    </a:lnTo>
                    <a:lnTo>
                      <a:pt x="226" y="146"/>
                    </a:lnTo>
                    <a:lnTo>
                      <a:pt x="220" y="152"/>
                    </a:lnTo>
                    <a:lnTo>
                      <a:pt x="212" y="160"/>
                    </a:lnTo>
                    <a:lnTo>
                      <a:pt x="192" y="176"/>
                    </a:lnTo>
                    <a:lnTo>
                      <a:pt x="168" y="190"/>
                    </a:lnTo>
                    <a:lnTo>
                      <a:pt x="142" y="206"/>
                    </a:lnTo>
                    <a:lnTo>
                      <a:pt x="114" y="218"/>
                    </a:lnTo>
                    <a:lnTo>
                      <a:pt x="58" y="242"/>
                    </a:lnTo>
                    <a:lnTo>
                      <a:pt x="16" y="258"/>
                    </a:lnTo>
                    <a:lnTo>
                      <a:pt x="0" y="264"/>
                    </a:lnTo>
                    <a:lnTo>
                      <a:pt x="0" y="264"/>
                    </a:lnTo>
                    <a:lnTo>
                      <a:pt x="20" y="266"/>
                    </a:lnTo>
                    <a:lnTo>
                      <a:pt x="38" y="270"/>
                    </a:lnTo>
                    <a:lnTo>
                      <a:pt x="52" y="274"/>
                    </a:lnTo>
                    <a:lnTo>
                      <a:pt x="66" y="278"/>
                    </a:lnTo>
                    <a:lnTo>
                      <a:pt x="78" y="284"/>
                    </a:lnTo>
                    <a:lnTo>
                      <a:pt x="88" y="290"/>
                    </a:lnTo>
                    <a:lnTo>
                      <a:pt x="96" y="298"/>
                    </a:lnTo>
                    <a:lnTo>
                      <a:pt x="104" y="306"/>
                    </a:lnTo>
                    <a:lnTo>
                      <a:pt x="108" y="316"/>
                    </a:lnTo>
                    <a:lnTo>
                      <a:pt x="112" y="324"/>
                    </a:lnTo>
                    <a:lnTo>
                      <a:pt x="116" y="334"/>
                    </a:lnTo>
                    <a:lnTo>
                      <a:pt x="116" y="344"/>
                    </a:lnTo>
                    <a:lnTo>
                      <a:pt x="116" y="366"/>
                    </a:lnTo>
                    <a:lnTo>
                      <a:pt x="114" y="386"/>
                    </a:lnTo>
                    <a:lnTo>
                      <a:pt x="108" y="408"/>
                    </a:lnTo>
                    <a:lnTo>
                      <a:pt x="100" y="428"/>
                    </a:lnTo>
                    <a:lnTo>
                      <a:pt x="90" y="448"/>
                    </a:lnTo>
                    <a:lnTo>
                      <a:pt x="82" y="464"/>
                    </a:lnTo>
                    <a:lnTo>
                      <a:pt x="66" y="490"/>
                    </a:lnTo>
                    <a:lnTo>
                      <a:pt x="60" y="500"/>
                    </a:lnTo>
                    <a:lnTo>
                      <a:pt x="60" y="500"/>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88"/>
              <p:cNvSpPr>
                <a:spLocks noChangeAspect="1"/>
              </p:cNvSpPr>
              <p:nvPr/>
            </p:nvSpPr>
            <p:spPr bwMode="auto">
              <a:xfrm>
                <a:off x="10820" y="5117153"/>
                <a:ext cx="692706" cy="903148"/>
              </a:xfrm>
              <a:custGeom>
                <a:avLst/>
                <a:gdLst>
                  <a:gd name="T0" fmla="*/ 628 w 632"/>
                  <a:gd name="T1" fmla="*/ 772 h 824"/>
                  <a:gd name="T2" fmla="*/ 572 w 632"/>
                  <a:gd name="T3" fmla="*/ 684 h 824"/>
                  <a:gd name="T4" fmla="*/ 520 w 632"/>
                  <a:gd name="T5" fmla="*/ 616 h 824"/>
                  <a:gd name="T6" fmla="*/ 500 w 632"/>
                  <a:gd name="T7" fmla="*/ 560 h 824"/>
                  <a:gd name="T8" fmla="*/ 486 w 632"/>
                  <a:gd name="T9" fmla="*/ 432 h 824"/>
                  <a:gd name="T10" fmla="*/ 496 w 632"/>
                  <a:gd name="T11" fmla="*/ 306 h 824"/>
                  <a:gd name="T12" fmla="*/ 496 w 632"/>
                  <a:gd name="T13" fmla="*/ 272 h 824"/>
                  <a:gd name="T14" fmla="*/ 486 w 632"/>
                  <a:gd name="T15" fmla="*/ 232 h 824"/>
                  <a:gd name="T16" fmla="*/ 456 w 632"/>
                  <a:gd name="T17" fmla="*/ 196 h 824"/>
                  <a:gd name="T18" fmla="*/ 434 w 632"/>
                  <a:gd name="T19" fmla="*/ 184 h 824"/>
                  <a:gd name="T20" fmla="*/ 408 w 632"/>
                  <a:gd name="T21" fmla="*/ 236 h 824"/>
                  <a:gd name="T22" fmla="*/ 384 w 632"/>
                  <a:gd name="T23" fmla="*/ 260 h 824"/>
                  <a:gd name="T24" fmla="*/ 362 w 632"/>
                  <a:gd name="T25" fmla="*/ 256 h 824"/>
                  <a:gd name="T26" fmla="*/ 344 w 632"/>
                  <a:gd name="T27" fmla="*/ 234 h 824"/>
                  <a:gd name="T28" fmla="*/ 312 w 632"/>
                  <a:gd name="T29" fmla="*/ 154 h 824"/>
                  <a:gd name="T30" fmla="*/ 284 w 632"/>
                  <a:gd name="T31" fmla="*/ 18 h 824"/>
                  <a:gd name="T32" fmla="*/ 276 w 632"/>
                  <a:gd name="T33" fmla="*/ 18 h 824"/>
                  <a:gd name="T34" fmla="*/ 254 w 632"/>
                  <a:gd name="T35" fmla="*/ 64 h 824"/>
                  <a:gd name="T36" fmla="*/ 228 w 632"/>
                  <a:gd name="T37" fmla="*/ 90 h 824"/>
                  <a:gd name="T38" fmla="*/ 198 w 632"/>
                  <a:gd name="T39" fmla="*/ 100 h 824"/>
                  <a:gd name="T40" fmla="*/ 156 w 632"/>
                  <a:gd name="T41" fmla="*/ 96 h 824"/>
                  <a:gd name="T42" fmla="*/ 96 w 632"/>
                  <a:gd name="T43" fmla="*/ 66 h 824"/>
                  <a:gd name="T44" fmla="*/ 42 w 632"/>
                  <a:gd name="T45" fmla="*/ 18 h 824"/>
                  <a:gd name="T46" fmla="*/ 26 w 632"/>
                  <a:gd name="T47" fmla="*/ 14 h 824"/>
                  <a:gd name="T48" fmla="*/ 0 w 632"/>
                  <a:gd name="T49" fmla="*/ 456 h 824"/>
                  <a:gd name="T50" fmla="*/ 80 w 632"/>
                  <a:gd name="T51" fmla="*/ 482 h 824"/>
                  <a:gd name="T52" fmla="*/ 124 w 632"/>
                  <a:gd name="T53" fmla="*/ 506 h 824"/>
                  <a:gd name="T54" fmla="*/ 146 w 632"/>
                  <a:gd name="T55" fmla="*/ 536 h 824"/>
                  <a:gd name="T56" fmla="*/ 134 w 632"/>
                  <a:gd name="T57" fmla="*/ 568 h 824"/>
                  <a:gd name="T58" fmla="*/ 76 w 632"/>
                  <a:gd name="T59" fmla="*/ 604 h 824"/>
                  <a:gd name="T60" fmla="*/ 82 w 632"/>
                  <a:gd name="T61" fmla="*/ 616 h 824"/>
                  <a:gd name="T62" fmla="*/ 122 w 632"/>
                  <a:gd name="T63" fmla="*/ 630 h 824"/>
                  <a:gd name="T64" fmla="*/ 182 w 632"/>
                  <a:gd name="T65" fmla="*/ 626 h 824"/>
                  <a:gd name="T66" fmla="*/ 300 w 632"/>
                  <a:gd name="T67" fmla="*/ 610 h 824"/>
                  <a:gd name="T68" fmla="*/ 422 w 632"/>
                  <a:gd name="T69" fmla="*/ 616 h 824"/>
                  <a:gd name="T70" fmla="*/ 476 w 632"/>
                  <a:gd name="T71" fmla="*/ 630 h 824"/>
                  <a:gd name="T72" fmla="*/ 526 w 632"/>
                  <a:gd name="T73" fmla="*/ 674 h 824"/>
                  <a:gd name="T74" fmla="*/ 576 w 632"/>
                  <a:gd name="T75" fmla="*/ 748 h 824"/>
                  <a:gd name="T76" fmla="*/ 594 w 632"/>
                  <a:gd name="T77" fmla="*/ 796 h 824"/>
                  <a:gd name="T78" fmla="*/ 592 w 632"/>
                  <a:gd name="T79" fmla="*/ 818 h 824"/>
                  <a:gd name="T80" fmla="*/ 598 w 632"/>
                  <a:gd name="T81" fmla="*/ 824 h 824"/>
                  <a:gd name="T82" fmla="*/ 612 w 632"/>
                  <a:gd name="T83" fmla="*/ 822 h 824"/>
                  <a:gd name="T84" fmla="*/ 624 w 632"/>
                  <a:gd name="T85" fmla="*/ 808 h 824"/>
                  <a:gd name="T86" fmla="*/ 630 w 632"/>
                  <a:gd name="T87" fmla="*/ 796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32" h="824">
                    <a:moveTo>
                      <a:pt x="632" y="784"/>
                    </a:moveTo>
                    <a:lnTo>
                      <a:pt x="632" y="784"/>
                    </a:lnTo>
                    <a:lnTo>
                      <a:pt x="628" y="772"/>
                    </a:lnTo>
                    <a:lnTo>
                      <a:pt x="622" y="760"/>
                    </a:lnTo>
                    <a:lnTo>
                      <a:pt x="602" y="726"/>
                    </a:lnTo>
                    <a:lnTo>
                      <a:pt x="572" y="684"/>
                    </a:lnTo>
                    <a:lnTo>
                      <a:pt x="530" y="632"/>
                    </a:lnTo>
                    <a:lnTo>
                      <a:pt x="530" y="632"/>
                    </a:lnTo>
                    <a:lnTo>
                      <a:pt x="520" y="616"/>
                    </a:lnTo>
                    <a:lnTo>
                      <a:pt x="512" y="598"/>
                    </a:lnTo>
                    <a:lnTo>
                      <a:pt x="504" y="580"/>
                    </a:lnTo>
                    <a:lnTo>
                      <a:pt x="500" y="560"/>
                    </a:lnTo>
                    <a:lnTo>
                      <a:pt x="492" y="520"/>
                    </a:lnTo>
                    <a:lnTo>
                      <a:pt x="486" y="476"/>
                    </a:lnTo>
                    <a:lnTo>
                      <a:pt x="486" y="432"/>
                    </a:lnTo>
                    <a:lnTo>
                      <a:pt x="488" y="388"/>
                    </a:lnTo>
                    <a:lnTo>
                      <a:pt x="490" y="346"/>
                    </a:lnTo>
                    <a:lnTo>
                      <a:pt x="496" y="306"/>
                    </a:lnTo>
                    <a:lnTo>
                      <a:pt x="496" y="306"/>
                    </a:lnTo>
                    <a:lnTo>
                      <a:pt x="496" y="288"/>
                    </a:lnTo>
                    <a:lnTo>
                      <a:pt x="496" y="272"/>
                    </a:lnTo>
                    <a:lnTo>
                      <a:pt x="494" y="256"/>
                    </a:lnTo>
                    <a:lnTo>
                      <a:pt x="492" y="244"/>
                    </a:lnTo>
                    <a:lnTo>
                      <a:pt x="486" y="232"/>
                    </a:lnTo>
                    <a:lnTo>
                      <a:pt x="482" y="222"/>
                    </a:lnTo>
                    <a:lnTo>
                      <a:pt x="470" y="206"/>
                    </a:lnTo>
                    <a:lnTo>
                      <a:pt x="456" y="196"/>
                    </a:lnTo>
                    <a:lnTo>
                      <a:pt x="446" y="188"/>
                    </a:lnTo>
                    <a:lnTo>
                      <a:pt x="434" y="184"/>
                    </a:lnTo>
                    <a:lnTo>
                      <a:pt x="434" y="184"/>
                    </a:lnTo>
                    <a:lnTo>
                      <a:pt x="424" y="206"/>
                    </a:lnTo>
                    <a:lnTo>
                      <a:pt x="416" y="222"/>
                    </a:lnTo>
                    <a:lnTo>
                      <a:pt x="408" y="236"/>
                    </a:lnTo>
                    <a:lnTo>
                      <a:pt x="400" y="248"/>
                    </a:lnTo>
                    <a:lnTo>
                      <a:pt x="392" y="254"/>
                    </a:lnTo>
                    <a:lnTo>
                      <a:pt x="384" y="260"/>
                    </a:lnTo>
                    <a:lnTo>
                      <a:pt x="376" y="260"/>
                    </a:lnTo>
                    <a:lnTo>
                      <a:pt x="370" y="260"/>
                    </a:lnTo>
                    <a:lnTo>
                      <a:pt x="362" y="256"/>
                    </a:lnTo>
                    <a:lnTo>
                      <a:pt x="356" y="250"/>
                    </a:lnTo>
                    <a:lnTo>
                      <a:pt x="350" y="244"/>
                    </a:lnTo>
                    <a:lnTo>
                      <a:pt x="344" y="234"/>
                    </a:lnTo>
                    <a:lnTo>
                      <a:pt x="332" y="212"/>
                    </a:lnTo>
                    <a:lnTo>
                      <a:pt x="322" y="184"/>
                    </a:lnTo>
                    <a:lnTo>
                      <a:pt x="312" y="154"/>
                    </a:lnTo>
                    <a:lnTo>
                      <a:pt x="304" y="122"/>
                    </a:lnTo>
                    <a:lnTo>
                      <a:pt x="292" y="62"/>
                    </a:lnTo>
                    <a:lnTo>
                      <a:pt x="284" y="18"/>
                    </a:lnTo>
                    <a:lnTo>
                      <a:pt x="282" y="0"/>
                    </a:lnTo>
                    <a:lnTo>
                      <a:pt x="282" y="0"/>
                    </a:lnTo>
                    <a:lnTo>
                      <a:pt x="276" y="18"/>
                    </a:lnTo>
                    <a:lnTo>
                      <a:pt x="270" y="36"/>
                    </a:lnTo>
                    <a:lnTo>
                      <a:pt x="262" y="50"/>
                    </a:lnTo>
                    <a:lnTo>
                      <a:pt x="254" y="64"/>
                    </a:lnTo>
                    <a:lnTo>
                      <a:pt x="246" y="74"/>
                    </a:lnTo>
                    <a:lnTo>
                      <a:pt x="238" y="82"/>
                    </a:lnTo>
                    <a:lnTo>
                      <a:pt x="228" y="90"/>
                    </a:lnTo>
                    <a:lnTo>
                      <a:pt x="218" y="94"/>
                    </a:lnTo>
                    <a:lnTo>
                      <a:pt x="208" y="98"/>
                    </a:lnTo>
                    <a:lnTo>
                      <a:pt x="198" y="100"/>
                    </a:lnTo>
                    <a:lnTo>
                      <a:pt x="188" y="100"/>
                    </a:lnTo>
                    <a:lnTo>
                      <a:pt x="178" y="100"/>
                    </a:lnTo>
                    <a:lnTo>
                      <a:pt x="156" y="96"/>
                    </a:lnTo>
                    <a:lnTo>
                      <a:pt x="136" y="88"/>
                    </a:lnTo>
                    <a:lnTo>
                      <a:pt x="116" y="78"/>
                    </a:lnTo>
                    <a:lnTo>
                      <a:pt x="96" y="66"/>
                    </a:lnTo>
                    <a:lnTo>
                      <a:pt x="80" y="52"/>
                    </a:lnTo>
                    <a:lnTo>
                      <a:pt x="64" y="40"/>
                    </a:lnTo>
                    <a:lnTo>
                      <a:pt x="42" y="18"/>
                    </a:lnTo>
                    <a:lnTo>
                      <a:pt x="34" y="10"/>
                    </a:lnTo>
                    <a:lnTo>
                      <a:pt x="34" y="10"/>
                    </a:lnTo>
                    <a:lnTo>
                      <a:pt x="26" y="14"/>
                    </a:lnTo>
                    <a:lnTo>
                      <a:pt x="18" y="16"/>
                    </a:lnTo>
                    <a:lnTo>
                      <a:pt x="0" y="20"/>
                    </a:lnTo>
                    <a:lnTo>
                      <a:pt x="0" y="456"/>
                    </a:lnTo>
                    <a:lnTo>
                      <a:pt x="0" y="456"/>
                    </a:lnTo>
                    <a:lnTo>
                      <a:pt x="42" y="468"/>
                    </a:lnTo>
                    <a:lnTo>
                      <a:pt x="80" y="482"/>
                    </a:lnTo>
                    <a:lnTo>
                      <a:pt x="96" y="490"/>
                    </a:lnTo>
                    <a:lnTo>
                      <a:pt x="112" y="498"/>
                    </a:lnTo>
                    <a:lnTo>
                      <a:pt x="124" y="506"/>
                    </a:lnTo>
                    <a:lnTo>
                      <a:pt x="136" y="516"/>
                    </a:lnTo>
                    <a:lnTo>
                      <a:pt x="142" y="526"/>
                    </a:lnTo>
                    <a:lnTo>
                      <a:pt x="146" y="536"/>
                    </a:lnTo>
                    <a:lnTo>
                      <a:pt x="146" y="546"/>
                    </a:lnTo>
                    <a:lnTo>
                      <a:pt x="142" y="556"/>
                    </a:lnTo>
                    <a:lnTo>
                      <a:pt x="134" y="568"/>
                    </a:lnTo>
                    <a:lnTo>
                      <a:pt x="120" y="580"/>
                    </a:lnTo>
                    <a:lnTo>
                      <a:pt x="100" y="592"/>
                    </a:lnTo>
                    <a:lnTo>
                      <a:pt x="76" y="604"/>
                    </a:lnTo>
                    <a:lnTo>
                      <a:pt x="76" y="604"/>
                    </a:lnTo>
                    <a:lnTo>
                      <a:pt x="78" y="610"/>
                    </a:lnTo>
                    <a:lnTo>
                      <a:pt x="82" y="616"/>
                    </a:lnTo>
                    <a:lnTo>
                      <a:pt x="90" y="622"/>
                    </a:lnTo>
                    <a:lnTo>
                      <a:pt x="104" y="626"/>
                    </a:lnTo>
                    <a:lnTo>
                      <a:pt x="122" y="630"/>
                    </a:lnTo>
                    <a:lnTo>
                      <a:pt x="148" y="630"/>
                    </a:lnTo>
                    <a:lnTo>
                      <a:pt x="182" y="626"/>
                    </a:lnTo>
                    <a:lnTo>
                      <a:pt x="182" y="626"/>
                    </a:lnTo>
                    <a:lnTo>
                      <a:pt x="220" y="620"/>
                    </a:lnTo>
                    <a:lnTo>
                      <a:pt x="260" y="614"/>
                    </a:lnTo>
                    <a:lnTo>
                      <a:pt x="300" y="610"/>
                    </a:lnTo>
                    <a:lnTo>
                      <a:pt x="342" y="610"/>
                    </a:lnTo>
                    <a:lnTo>
                      <a:pt x="382" y="610"/>
                    </a:lnTo>
                    <a:lnTo>
                      <a:pt x="422" y="616"/>
                    </a:lnTo>
                    <a:lnTo>
                      <a:pt x="440" y="620"/>
                    </a:lnTo>
                    <a:lnTo>
                      <a:pt x="458" y="624"/>
                    </a:lnTo>
                    <a:lnTo>
                      <a:pt x="476" y="630"/>
                    </a:lnTo>
                    <a:lnTo>
                      <a:pt x="492" y="636"/>
                    </a:lnTo>
                    <a:lnTo>
                      <a:pt x="492" y="636"/>
                    </a:lnTo>
                    <a:lnTo>
                      <a:pt x="526" y="674"/>
                    </a:lnTo>
                    <a:lnTo>
                      <a:pt x="544" y="698"/>
                    </a:lnTo>
                    <a:lnTo>
                      <a:pt x="562" y="722"/>
                    </a:lnTo>
                    <a:lnTo>
                      <a:pt x="576" y="748"/>
                    </a:lnTo>
                    <a:lnTo>
                      <a:pt x="588" y="772"/>
                    </a:lnTo>
                    <a:lnTo>
                      <a:pt x="590" y="784"/>
                    </a:lnTo>
                    <a:lnTo>
                      <a:pt x="594" y="796"/>
                    </a:lnTo>
                    <a:lnTo>
                      <a:pt x="594" y="806"/>
                    </a:lnTo>
                    <a:lnTo>
                      <a:pt x="592" y="818"/>
                    </a:lnTo>
                    <a:lnTo>
                      <a:pt x="592" y="818"/>
                    </a:lnTo>
                    <a:lnTo>
                      <a:pt x="592" y="822"/>
                    </a:lnTo>
                    <a:lnTo>
                      <a:pt x="594" y="824"/>
                    </a:lnTo>
                    <a:lnTo>
                      <a:pt x="598" y="824"/>
                    </a:lnTo>
                    <a:lnTo>
                      <a:pt x="598" y="824"/>
                    </a:lnTo>
                    <a:lnTo>
                      <a:pt x="602" y="824"/>
                    </a:lnTo>
                    <a:lnTo>
                      <a:pt x="612" y="822"/>
                    </a:lnTo>
                    <a:lnTo>
                      <a:pt x="616" y="818"/>
                    </a:lnTo>
                    <a:lnTo>
                      <a:pt x="620" y="814"/>
                    </a:lnTo>
                    <a:lnTo>
                      <a:pt x="624" y="808"/>
                    </a:lnTo>
                    <a:lnTo>
                      <a:pt x="626" y="800"/>
                    </a:lnTo>
                    <a:lnTo>
                      <a:pt x="626" y="800"/>
                    </a:lnTo>
                    <a:lnTo>
                      <a:pt x="630" y="796"/>
                    </a:lnTo>
                    <a:lnTo>
                      <a:pt x="632" y="792"/>
                    </a:lnTo>
                    <a:lnTo>
                      <a:pt x="632" y="784"/>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47"/>
              <p:cNvSpPr>
                <a:spLocks noChangeAspect="1"/>
              </p:cNvSpPr>
              <p:nvPr/>
            </p:nvSpPr>
            <p:spPr bwMode="auto">
              <a:xfrm>
                <a:off x="1" y="2438400"/>
                <a:ext cx="453574" cy="852529"/>
              </a:xfrm>
              <a:custGeom>
                <a:avLst/>
                <a:gdLst>
                  <a:gd name="T0" fmla="*/ 194 w 382"/>
                  <a:gd name="T1" fmla="*/ 442 h 718"/>
                  <a:gd name="T2" fmla="*/ 238 w 382"/>
                  <a:gd name="T3" fmla="*/ 410 h 718"/>
                  <a:gd name="T4" fmla="*/ 264 w 382"/>
                  <a:gd name="T5" fmla="*/ 368 h 718"/>
                  <a:gd name="T6" fmla="*/ 270 w 382"/>
                  <a:gd name="T7" fmla="*/ 334 h 718"/>
                  <a:gd name="T8" fmla="*/ 292 w 382"/>
                  <a:gd name="T9" fmla="*/ 278 h 718"/>
                  <a:gd name="T10" fmla="*/ 310 w 382"/>
                  <a:gd name="T11" fmla="*/ 250 h 718"/>
                  <a:gd name="T12" fmla="*/ 248 w 382"/>
                  <a:gd name="T13" fmla="*/ 258 h 718"/>
                  <a:gd name="T14" fmla="*/ 212 w 382"/>
                  <a:gd name="T15" fmla="*/ 242 h 718"/>
                  <a:gd name="T16" fmla="*/ 194 w 382"/>
                  <a:gd name="T17" fmla="*/ 212 h 718"/>
                  <a:gd name="T18" fmla="*/ 194 w 382"/>
                  <a:gd name="T19" fmla="*/ 160 h 718"/>
                  <a:gd name="T20" fmla="*/ 200 w 382"/>
                  <a:gd name="T21" fmla="*/ 140 h 718"/>
                  <a:gd name="T22" fmla="*/ 200 w 382"/>
                  <a:gd name="T23" fmla="*/ 110 h 718"/>
                  <a:gd name="T24" fmla="*/ 184 w 382"/>
                  <a:gd name="T25" fmla="*/ 72 h 718"/>
                  <a:gd name="T26" fmla="*/ 158 w 382"/>
                  <a:gd name="T27" fmla="*/ 50 h 718"/>
                  <a:gd name="T28" fmla="*/ 80 w 382"/>
                  <a:gd name="T29" fmla="*/ 0 h 718"/>
                  <a:gd name="T30" fmla="*/ 84 w 382"/>
                  <a:gd name="T31" fmla="*/ 6 h 718"/>
                  <a:gd name="T32" fmla="*/ 96 w 382"/>
                  <a:gd name="T33" fmla="*/ 38 h 718"/>
                  <a:gd name="T34" fmla="*/ 94 w 382"/>
                  <a:gd name="T35" fmla="*/ 70 h 718"/>
                  <a:gd name="T36" fmla="*/ 80 w 382"/>
                  <a:gd name="T37" fmla="*/ 66 h 718"/>
                  <a:gd name="T38" fmla="*/ 48 w 382"/>
                  <a:gd name="T39" fmla="*/ 82 h 718"/>
                  <a:gd name="T40" fmla="*/ 34 w 382"/>
                  <a:gd name="T41" fmla="*/ 106 h 718"/>
                  <a:gd name="T42" fmla="*/ 26 w 382"/>
                  <a:gd name="T43" fmla="*/ 138 h 718"/>
                  <a:gd name="T44" fmla="*/ 24 w 382"/>
                  <a:gd name="T45" fmla="*/ 194 h 718"/>
                  <a:gd name="T46" fmla="*/ 22 w 382"/>
                  <a:gd name="T47" fmla="*/ 204 h 718"/>
                  <a:gd name="T48" fmla="*/ 20 w 382"/>
                  <a:gd name="T49" fmla="*/ 202 h 718"/>
                  <a:gd name="T50" fmla="*/ 0 w 382"/>
                  <a:gd name="T51" fmla="*/ 662 h 718"/>
                  <a:gd name="T52" fmla="*/ 30 w 382"/>
                  <a:gd name="T53" fmla="*/ 636 h 718"/>
                  <a:gd name="T54" fmla="*/ 80 w 382"/>
                  <a:gd name="T55" fmla="*/ 606 h 718"/>
                  <a:gd name="T56" fmla="*/ 108 w 382"/>
                  <a:gd name="T57" fmla="*/ 586 h 718"/>
                  <a:gd name="T58" fmla="*/ 132 w 382"/>
                  <a:gd name="T59" fmla="*/ 542 h 718"/>
                  <a:gd name="T60" fmla="*/ 144 w 382"/>
                  <a:gd name="T61" fmla="*/ 484 h 718"/>
                  <a:gd name="T62" fmla="*/ 220 w 382"/>
                  <a:gd name="T63" fmla="*/ 544 h 718"/>
                  <a:gd name="T64" fmla="*/ 300 w 382"/>
                  <a:gd name="T65" fmla="*/ 626 h 718"/>
                  <a:gd name="T66" fmla="*/ 330 w 382"/>
                  <a:gd name="T67" fmla="*/ 678 h 718"/>
                  <a:gd name="T68" fmla="*/ 336 w 382"/>
                  <a:gd name="T69" fmla="*/ 710 h 718"/>
                  <a:gd name="T70" fmla="*/ 340 w 382"/>
                  <a:gd name="T71" fmla="*/ 718 h 718"/>
                  <a:gd name="T72" fmla="*/ 352 w 382"/>
                  <a:gd name="T73" fmla="*/ 716 h 718"/>
                  <a:gd name="T74" fmla="*/ 372 w 382"/>
                  <a:gd name="T75" fmla="*/ 698 h 718"/>
                  <a:gd name="T76" fmla="*/ 376 w 382"/>
                  <a:gd name="T77" fmla="*/ 680 h 718"/>
                  <a:gd name="T78" fmla="*/ 382 w 382"/>
                  <a:gd name="T79" fmla="*/ 666 h 718"/>
                  <a:gd name="T80" fmla="*/ 372 w 382"/>
                  <a:gd name="T81" fmla="*/ 644 h 718"/>
                  <a:gd name="T82" fmla="*/ 318 w 382"/>
                  <a:gd name="T83" fmla="*/ 582 h 718"/>
                  <a:gd name="T84" fmla="*/ 170 w 382"/>
                  <a:gd name="T85" fmla="*/ 452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2" h="718">
                    <a:moveTo>
                      <a:pt x="170" y="452"/>
                    </a:moveTo>
                    <a:lnTo>
                      <a:pt x="170" y="452"/>
                    </a:lnTo>
                    <a:lnTo>
                      <a:pt x="194" y="442"/>
                    </a:lnTo>
                    <a:lnTo>
                      <a:pt x="208" y="434"/>
                    </a:lnTo>
                    <a:lnTo>
                      <a:pt x="224" y="424"/>
                    </a:lnTo>
                    <a:lnTo>
                      <a:pt x="238" y="410"/>
                    </a:lnTo>
                    <a:lnTo>
                      <a:pt x="250" y="396"/>
                    </a:lnTo>
                    <a:lnTo>
                      <a:pt x="260" y="378"/>
                    </a:lnTo>
                    <a:lnTo>
                      <a:pt x="264" y="368"/>
                    </a:lnTo>
                    <a:lnTo>
                      <a:pt x="266" y="358"/>
                    </a:lnTo>
                    <a:lnTo>
                      <a:pt x="266" y="358"/>
                    </a:lnTo>
                    <a:lnTo>
                      <a:pt x="270" y="334"/>
                    </a:lnTo>
                    <a:lnTo>
                      <a:pt x="276" y="312"/>
                    </a:lnTo>
                    <a:lnTo>
                      <a:pt x="284" y="294"/>
                    </a:lnTo>
                    <a:lnTo>
                      <a:pt x="292" y="278"/>
                    </a:lnTo>
                    <a:lnTo>
                      <a:pt x="304" y="256"/>
                    </a:lnTo>
                    <a:lnTo>
                      <a:pt x="310" y="250"/>
                    </a:lnTo>
                    <a:lnTo>
                      <a:pt x="310" y="250"/>
                    </a:lnTo>
                    <a:lnTo>
                      <a:pt x="286" y="256"/>
                    </a:lnTo>
                    <a:lnTo>
                      <a:pt x="266" y="258"/>
                    </a:lnTo>
                    <a:lnTo>
                      <a:pt x="248" y="258"/>
                    </a:lnTo>
                    <a:lnTo>
                      <a:pt x="234" y="254"/>
                    </a:lnTo>
                    <a:lnTo>
                      <a:pt x="220" y="250"/>
                    </a:lnTo>
                    <a:lnTo>
                      <a:pt x="212" y="242"/>
                    </a:lnTo>
                    <a:lnTo>
                      <a:pt x="204" y="234"/>
                    </a:lnTo>
                    <a:lnTo>
                      <a:pt x="198" y="224"/>
                    </a:lnTo>
                    <a:lnTo>
                      <a:pt x="194" y="212"/>
                    </a:lnTo>
                    <a:lnTo>
                      <a:pt x="192" y="202"/>
                    </a:lnTo>
                    <a:lnTo>
                      <a:pt x="190" y="180"/>
                    </a:lnTo>
                    <a:lnTo>
                      <a:pt x="194" y="160"/>
                    </a:lnTo>
                    <a:lnTo>
                      <a:pt x="198" y="148"/>
                    </a:lnTo>
                    <a:lnTo>
                      <a:pt x="198" y="148"/>
                    </a:lnTo>
                    <a:lnTo>
                      <a:pt x="200" y="140"/>
                    </a:lnTo>
                    <a:lnTo>
                      <a:pt x="202" y="130"/>
                    </a:lnTo>
                    <a:lnTo>
                      <a:pt x="202" y="120"/>
                    </a:lnTo>
                    <a:lnTo>
                      <a:pt x="200" y="110"/>
                    </a:lnTo>
                    <a:lnTo>
                      <a:pt x="194" y="90"/>
                    </a:lnTo>
                    <a:lnTo>
                      <a:pt x="188" y="80"/>
                    </a:lnTo>
                    <a:lnTo>
                      <a:pt x="184" y="72"/>
                    </a:lnTo>
                    <a:lnTo>
                      <a:pt x="184" y="72"/>
                    </a:lnTo>
                    <a:lnTo>
                      <a:pt x="174" y="64"/>
                    </a:lnTo>
                    <a:lnTo>
                      <a:pt x="158" y="50"/>
                    </a:lnTo>
                    <a:lnTo>
                      <a:pt x="120" y="22"/>
                    </a:lnTo>
                    <a:lnTo>
                      <a:pt x="88" y="4"/>
                    </a:lnTo>
                    <a:lnTo>
                      <a:pt x="80" y="0"/>
                    </a:lnTo>
                    <a:lnTo>
                      <a:pt x="80" y="2"/>
                    </a:lnTo>
                    <a:lnTo>
                      <a:pt x="84" y="6"/>
                    </a:lnTo>
                    <a:lnTo>
                      <a:pt x="84" y="6"/>
                    </a:lnTo>
                    <a:lnTo>
                      <a:pt x="90" y="16"/>
                    </a:lnTo>
                    <a:lnTo>
                      <a:pt x="94" y="28"/>
                    </a:lnTo>
                    <a:lnTo>
                      <a:pt x="96" y="38"/>
                    </a:lnTo>
                    <a:lnTo>
                      <a:pt x="98" y="48"/>
                    </a:lnTo>
                    <a:lnTo>
                      <a:pt x="96" y="64"/>
                    </a:lnTo>
                    <a:lnTo>
                      <a:pt x="94" y="70"/>
                    </a:lnTo>
                    <a:lnTo>
                      <a:pt x="94" y="70"/>
                    </a:lnTo>
                    <a:lnTo>
                      <a:pt x="88" y="68"/>
                    </a:lnTo>
                    <a:lnTo>
                      <a:pt x="80" y="66"/>
                    </a:lnTo>
                    <a:lnTo>
                      <a:pt x="70" y="68"/>
                    </a:lnTo>
                    <a:lnTo>
                      <a:pt x="58" y="72"/>
                    </a:lnTo>
                    <a:lnTo>
                      <a:pt x="48" y="82"/>
                    </a:lnTo>
                    <a:lnTo>
                      <a:pt x="44" y="88"/>
                    </a:lnTo>
                    <a:lnTo>
                      <a:pt x="38" y="96"/>
                    </a:lnTo>
                    <a:lnTo>
                      <a:pt x="34" y="106"/>
                    </a:lnTo>
                    <a:lnTo>
                      <a:pt x="30" y="118"/>
                    </a:lnTo>
                    <a:lnTo>
                      <a:pt x="30" y="118"/>
                    </a:lnTo>
                    <a:lnTo>
                      <a:pt x="26" y="138"/>
                    </a:lnTo>
                    <a:lnTo>
                      <a:pt x="24" y="154"/>
                    </a:lnTo>
                    <a:lnTo>
                      <a:pt x="24" y="180"/>
                    </a:lnTo>
                    <a:lnTo>
                      <a:pt x="24" y="194"/>
                    </a:lnTo>
                    <a:lnTo>
                      <a:pt x="24" y="202"/>
                    </a:lnTo>
                    <a:lnTo>
                      <a:pt x="24" y="202"/>
                    </a:lnTo>
                    <a:lnTo>
                      <a:pt x="22" y="204"/>
                    </a:lnTo>
                    <a:lnTo>
                      <a:pt x="20" y="204"/>
                    </a:lnTo>
                    <a:lnTo>
                      <a:pt x="20" y="202"/>
                    </a:lnTo>
                    <a:lnTo>
                      <a:pt x="20" y="202"/>
                    </a:lnTo>
                    <a:lnTo>
                      <a:pt x="16" y="194"/>
                    </a:lnTo>
                    <a:lnTo>
                      <a:pt x="0" y="146"/>
                    </a:lnTo>
                    <a:lnTo>
                      <a:pt x="0" y="662"/>
                    </a:lnTo>
                    <a:lnTo>
                      <a:pt x="0" y="662"/>
                    </a:lnTo>
                    <a:lnTo>
                      <a:pt x="12" y="650"/>
                    </a:lnTo>
                    <a:lnTo>
                      <a:pt x="30" y="636"/>
                    </a:lnTo>
                    <a:lnTo>
                      <a:pt x="52" y="620"/>
                    </a:lnTo>
                    <a:lnTo>
                      <a:pt x="80" y="606"/>
                    </a:lnTo>
                    <a:lnTo>
                      <a:pt x="80" y="606"/>
                    </a:lnTo>
                    <a:lnTo>
                      <a:pt x="90" y="600"/>
                    </a:lnTo>
                    <a:lnTo>
                      <a:pt x="100" y="594"/>
                    </a:lnTo>
                    <a:lnTo>
                      <a:pt x="108" y="586"/>
                    </a:lnTo>
                    <a:lnTo>
                      <a:pt x="114" y="578"/>
                    </a:lnTo>
                    <a:lnTo>
                      <a:pt x="126" y="560"/>
                    </a:lnTo>
                    <a:lnTo>
                      <a:pt x="132" y="542"/>
                    </a:lnTo>
                    <a:lnTo>
                      <a:pt x="138" y="524"/>
                    </a:lnTo>
                    <a:lnTo>
                      <a:pt x="142" y="508"/>
                    </a:lnTo>
                    <a:lnTo>
                      <a:pt x="144" y="484"/>
                    </a:lnTo>
                    <a:lnTo>
                      <a:pt x="144" y="484"/>
                    </a:lnTo>
                    <a:lnTo>
                      <a:pt x="188" y="518"/>
                    </a:lnTo>
                    <a:lnTo>
                      <a:pt x="220" y="544"/>
                    </a:lnTo>
                    <a:lnTo>
                      <a:pt x="254" y="576"/>
                    </a:lnTo>
                    <a:lnTo>
                      <a:pt x="286" y="610"/>
                    </a:lnTo>
                    <a:lnTo>
                      <a:pt x="300" y="626"/>
                    </a:lnTo>
                    <a:lnTo>
                      <a:pt x="312" y="644"/>
                    </a:lnTo>
                    <a:lnTo>
                      <a:pt x="322" y="662"/>
                    </a:lnTo>
                    <a:lnTo>
                      <a:pt x="330" y="678"/>
                    </a:lnTo>
                    <a:lnTo>
                      <a:pt x="336" y="694"/>
                    </a:lnTo>
                    <a:lnTo>
                      <a:pt x="336" y="710"/>
                    </a:lnTo>
                    <a:lnTo>
                      <a:pt x="336" y="710"/>
                    </a:lnTo>
                    <a:lnTo>
                      <a:pt x="336" y="712"/>
                    </a:lnTo>
                    <a:lnTo>
                      <a:pt x="336" y="716"/>
                    </a:lnTo>
                    <a:lnTo>
                      <a:pt x="340" y="718"/>
                    </a:lnTo>
                    <a:lnTo>
                      <a:pt x="346" y="718"/>
                    </a:lnTo>
                    <a:lnTo>
                      <a:pt x="346" y="718"/>
                    </a:lnTo>
                    <a:lnTo>
                      <a:pt x="352" y="716"/>
                    </a:lnTo>
                    <a:lnTo>
                      <a:pt x="362" y="710"/>
                    </a:lnTo>
                    <a:lnTo>
                      <a:pt x="368" y="706"/>
                    </a:lnTo>
                    <a:lnTo>
                      <a:pt x="372" y="698"/>
                    </a:lnTo>
                    <a:lnTo>
                      <a:pt x="376" y="690"/>
                    </a:lnTo>
                    <a:lnTo>
                      <a:pt x="376" y="680"/>
                    </a:lnTo>
                    <a:lnTo>
                      <a:pt x="376" y="680"/>
                    </a:lnTo>
                    <a:lnTo>
                      <a:pt x="378" y="674"/>
                    </a:lnTo>
                    <a:lnTo>
                      <a:pt x="380" y="670"/>
                    </a:lnTo>
                    <a:lnTo>
                      <a:pt x="382" y="666"/>
                    </a:lnTo>
                    <a:lnTo>
                      <a:pt x="380" y="658"/>
                    </a:lnTo>
                    <a:lnTo>
                      <a:pt x="380" y="658"/>
                    </a:lnTo>
                    <a:lnTo>
                      <a:pt x="372" y="644"/>
                    </a:lnTo>
                    <a:lnTo>
                      <a:pt x="358" y="626"/>
                    </a:lnTo>
                    <a:lnTo>
                      <a:pt x="340" y="606"/>
                    </a:lnTo>
                    <a:lnTo>
                      <a:pt x="318" y="582"/>
                    </a:lnTo>
                    <a:lnTo>
                      <a:pt x="290" y="554"/>
                    </a:lnTo>
                    <a:lnTo>
                      <a:pt x="256" y="524"/>
                    </a:lnTo>
                    <a:lnTo>
                      <a:pt x="170" y="452"/>
                    </a:lnTo>
                    <a:lnTo>
                      <a:pt x="170" y="452"/>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23"/>
              <p:cNvSpPr>
                <a:spLocks noChangeAspect="1"/>
              </p:cNvSpPr>
              <p:nvPr/>
            </p:nvSpPr>
            <p:spPr bwMode="auto">
              <a:xfrm>
                <a:off x="8551334" y="6180666"/>
                <a:ext cx="592666" cy="677333"/>
              </a:xfrm>
              <a:custGeom>
                <a:avLst/>
                <a:gdLst>
                  <a:gd name="T0" fmla="*/ 536 w 560"/>
                  <a:gd name="T1" fmla="*/ 100 h 640"/>
                  <a:gd name="T2" fmla="*/ 496 w 560"/>
                  <a:gd name="T3" fmla="*/ 106 h 640"/>
                  <a:gd name="T4" fmla="*/ 456 w 560"/>
                  <a:gd name="T5" fmla="*/ 118 h 640"/>
                  <a:gd name="T6" fmla="*/ 438 w 560"/>
                  <a:gd name="T7" fmla="*/ 110 h 640"/>
                  <a:gd name="T8" fmla="*/ 436 w 560"/>
                  <a:gd name="T9" fmla="*/ 82 h 640"/>
                  <a:gd name="T10" fmla="*/ 428 w 560"/>
                  <a:gd name="T11" fmla="*/ 76 h 640"/>
                  <a:gd name="T12" fmla="*/ 360 w 560"/>
                  <a:gd name="T13" fmla="*/ 146 h 640"/>
                  <a:gd name="T14" fmla="*/ 328 w 560"/>
                  <a:gd name="T15" fmla="*/ 192 h 640"/>
                  <a:gd name="T16" fmla="*/ 290 w 560"/>
                  <a:gd name="T17" fmla="*/ 108 h 640"/>
                  <a:gd name="T18" fmla="*/ 274 w 560"/>
                  <a:gd name="T19" fmla="*/ 38 h 640"/>
                  <a:gd name="T20" fmla="*/ 280 w 560"/>
                  <a:gd name="T21" fmla="*/ 6 h 640"/>
                  <a:gd name="T22" fmla="*/ 280 w 560"/>
                  <a:gd name="T23" fmla="*/ 2 h 640"/>
                  <a:gd name="T24" fmla="*/ 262 w 560"/>
                  <a:gd name="T25" fmla="*/ 0 h 640"/>
                  <a:gd name="T26" fmla="*/ 248 w 560"/>
                  <a:gd name="T27" fmla="*/ 14 h 640"/>
                  <a:gd name="T28" fmla="*/ 244 w 560"/>
                  <a:gd name="T29" fmla="*/ 18 h 640"/>
                  <a:gd name="T30" fmla="*/ 240 w 560"/>
                  <a:gd name="T31" fmla="*/ 26 h 640"/>
                  <a:gd name="T32" fmla="*/ 254 w 560"/>
                  <a:gd name="T33" fmla="*/ 88 h 640"/>
                  <a:gd name="T34" fmla="*/ 304 w 560"/>
                  <a:gd name="T35" fmla="*/ 204 h 640"/>
                  <a:gd name="T36" fmla="*/ 222 w 560"/>
                  <a:gd name="T37" fmla="*/ 206 h 640"/>
                  <a:gd name="T38" fmla="*/ 136 w 560"/>
                  <a:gd name="T39" fmla="*/ 224 h 640"/>
                  <a:gd name="T40" fmla="*/ 164 w 560"/>
                  <a:gd name="T41" fmla="*/ 234 h 640"/>
                  <a:gd name="T42" fmla="*/ 178 w 560"/>
                  <a:gd name="T43" fmla="*/ 254 h 640"/>
                  <a:gd name="T44" fmla="*/ 166 w 560"/>
                  <a:gd name="T45" fmla="*/ 272 h 640"/>
                  <a:gd name="T46" fmla="*/ 122 w 560"/>
                  <a:gd name="T47" fmla="*/ 300 h 640"/>
                  <a:gd name="T48" fmla="*/ 90 w 560"/>
                  <a:gd name="T49" fmla="*/ 348 h 640"/>
                  <a:gd name="T50" fmla="*/ 22 w 560"/>
                  <a:gd name="T51" fmla="*/ 414 h 640"/>
                  <a:gd name="T52" fmla="*/ 0 w 560"/>
                  <a:gd name="T53" fmla="*/ 430 h 640"/>
                  <a:gd name="T54" fmla="*/ 102 w 560"/>
                  <a:gd name="T55" fmla="*/ 404 h 640"/>
                  <a:gd name="T56" fmla="*/ 136 w 560"/>
                  <a:gd name="T57" fmla="*/ 406 h 640"/>
                  <a:gd name="T58" fmla="*/ 152 w 560"/>
                  <a:gd name="T59" fmla="*/ 418 h 640"/>
                  <a:gd name="T60" fmla="*/ 156 w 560"/>
                  <a:gd name="T61" fmla="*/ 438 h 640"/>
                  <a:gd name="T62" fmla="*/ 138 w 560"/>
                  <a:gd name="T63" fmla="*/ 486 h 640"/>
                  <a:gd name="T64" fmla="*/ 90 w 560"/>
                  <a:gd name="T65" fmla="*/ 550 h 640"/>
                  <a:gd name="T66" fmla="*/ 126 w 560"/>
                  <a:gd name="T67" fmla="*/ 542 h 640"/>
                  <a:gd name="T68" fmla="*/ 158 w 560"/>
                  <a:gd name="T69" fmla="*/ 550 h 640"/>
                  <a:gd name="T70" fmla="*/ 170 w 560"/>
                  <a:gd name="T71" fmla="*/ 572 h 640"/>
                  <a:gd name="T72" fmla="*/ 168 w 560"/>
                  <a:gd name="T73" fmla="*/ 626 h 640"/>
                  <a:gd name="T74" fmla="*/ 186 w 560"/>
                  <a:gd name="T75" fmla="*/ 626 h 640"/>
                  <a:gd name="T76" fmla="*/ 280 w 560"/>
                  <a:gd name="T77" fmla="*/ 640 h 640"/>
                  <a:gd name="T78" fmla="*/ 310 w 560"/>
                  <a:gd name="T79" fmla="*/ 628 h 640"/>
                  <a:gd name="T80" fmla="*/ 322 w 560"/>
                  <a:gd name="T81" fmla="*/ 628 h 640"/>
                  <a:gd name="T82" fmla="*/ 330 w 560"/>
                  <a:gd name="T83" fmla="*/ 580 h 640"/>
                  <a:gd name="T84" fmla="*/ 346 w 560"/>
                  <a:gd name="T85" fmla="*/ 526 h 640"/>
                  <a:gd name="T86" fmla="*/ 354 w 560"/>
                  <a:gd name="T87" fmla="*/ 526 h 640"/>
                  <a:gd name="T88" fmla="*/ 358 w 560"/>
                  <a:gd name="T89" fmla="*/ 534 h 640"/>
                  <a:gd name="T90" fmla="*/ 364 w 560"/>
                  <a:gd name="T91" fmla="*/ 584 h 640"/>
                  <a:gd name="T92" fmla="*/ 424 w 560"/>
                  <a:gd name="T93" fmla="*/ 640 h 640"/>
                  <a:gd name="T94" fmla="*/ 438 w 560"/>
                  <a:gd name="T95" fmla="*/ 624 h 640"/>
                  <a:gd name="T96" fmla="*/ 458 w 560"/>
                  <a:gd name="T97" fmla="*/ 622 h 640"/>
                  <a:gd name="T98" fmla="*/ 474 w 560"/>
                  <a:gd name="T99" fmla="*/ 64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60" h="640">
                    <a:moveTo>
                      <a:pt x="560" y="100"/>
                    </a:moveTo>
                    <a:lnTo>
                      <a:pt x="560" y="100"/>
                    </a:lnTo>
                    <a:lnTo>
                      <a:pt x="536" y="100"/>
                    </a:lnTo>
                    <a:lnTo>
                      <a:pt x="512" y="98"/>
                    </a:lnTo>
                    <a:lnTo>
                      <a:pt x="512" y="98"/>
                    </a:lnTo>
                    <a:lnTo>
                      <a:pt x="496" y="106"/>
                    </a:lnTo>
                    <a:lnTo>
                      <a:pt x="480" y="114"/>
                    </a:lnTo>
                    <a:lnTo>
                      <a:pt x="464" y="118"/>
                    </a:lnTo>
                    <a:lnTo>
                      <a:pt x="456" y="118"/>
                    </a:lnTo>
                    <a:lnTo>
                      <a:pt x="448" y="118"/>
                    </a:lnTo>
                    <a:lnTo>
                      <a:pt x="442" y="116"/>
                    </a:lnTo>
                    <a:lnTo>
                      <a:pt x="438" y="110"/>
                    </a:lnTo>
                    <a:lnTo>
                      <a:pt x="436" y="104"/>
                    </a:lnTo>
                    <a:lnTo>
                      <a:pt x="434" y="94"/>
                    </a:lnTo>
                    <a:lnTo>
                      <a:pt x="436" y="82"/>
                    </a:lnTo>
                    <a:lnTo>
                      <a:pt x="442" y="66"/>
                    </a:lnTo>
                    <a:lnTo>
                      <a:pt x="442" y="66"/>
                    </a:lnTo>
                    <a:lnTo>
                      <a:pt x="428" y="76"/>
                    </a:lnTo>
                    <a:lnTo>
                      <a:pt x="396" y="106"/>
                    </a:lnTo>
                    <a:lnTo>
                      <a:pt x="378" y="126"/>
                    </a:lnTo>
                    <a:lnTo>
                      <a:pt x="360" y="146"/>
                    </a:lnTo>
                    <a:lnTo>
                      <a:pt x="342" y="170"/>
                    </a:lnTo>
                    <a:lnTo>
                      <a:pt x="328" y="192"/>
                    </a:lnTo>
                    <a:lnTo>
                      <a:pt x="328" y="192"/>
                    </a:lnTo>
                    <a:lnTo>
                      <a:pt x="312" y="160"/>
                    </a:lnTo>
                    <a:lnTo>
                      <a:pt x="300" y="134"/>
                    </a:lnTo>
                    <a:lnTo>
                      <a:pt x="290" y="108"/>
                    </a:lnTo>
                    <a:lnTo>
                      <a:pt x="280" y="80"/>
                    </a:lnTo>
                    <a:lnTo>
                      <a:pt x="276" y="52"/>
                    </a:lnTo>
                    <a:lnTo>
                      <a:pt x="274" y="38"/>
                    </a:lnTo>
                    <a:lnTo>
                      <a:pt x="274" y="26"/>
                    </a:lnTo>
                    <a:lnTo>
                      <a:pt x="276" y="16"/>
                    </a:lnTo>
                    <a:lnTo>
                      <a:pt x="280" y="6"/>
                    </a:lnTo>
                    <a:lnTo>
                      <a:pt x="280" y="6"/>
                    </a:lnTo>
                    <a:lnTo>
                      <a:pt x="282" y="4"/>
                    </a:lnTo>
                    <a:lnTo>
                      <a:pt x="280" y="2"/>
                    </a:lnTo>
                    <a:lnTo>
                      <a:pt x="280" y="0"/>
                    </a:lnTo>
                    <a:lnTo>
                      <a:pt x="262" y="0"/>
                    </a:lnTo>
                    <a:lnTo>
                      <a:pt x="262" y="0"/>
                    </a:lnTo>
                    <a:lnTo>
                      <a:pt x="254" y="4"/>
                    </a:lnTo>
                    <a:lnTo>
                      <a:pt x="252" y="8"/>
                    </a:lnTo>
                    <a:lnTo>
                      <a:pt x="248" y="14"/>
                    </a:lnTo>
                    <a:lnTo>
                      <a:pt x="248" y="14"/>
                    </a:lnTo>
                    <a:lnTo>
                      <a:pt x="246" y="16"/>
                    </a:lnTo>
                    <a:lnTo>
                      <a:pt x="244" y="18"/>
                    </a:lnTo>
                    <a:lnTo>
                      <a:pt x="242" y="20"/>
                    </a:lnTo>
                    <a:lnTo>
                      <a:pt x="240" y="26"/>
                    </a:lnTo>
                    <a:lnTo>
                      <a:pt x="240" y="26"/>
                    </a:lnTo>
                    <a:lnTo>
                      <a:pt x="240" y="36"/>
                    </a:lnTo>
                    <a:lnTo>
                      <a:pt x="244" y="50"/>
                    </a:lnTo>
                    <a:lnTo>
                      <a:pt x="254" y="88"/>
                    </a:lnTo>
                    <a:lnTo>
                      <a:pt x="274" y="138"/>
                    </a:lnTo>
                    <a:lnTo>
                      <a:pt x="304" y="204"/>
                    </a:lnTo>
                    <a:lnTo>
                      <a:pt x="304" y="204"/>
                    </a:lnTo>
                    <a:lnTo>
                      <a:pt x="278" y="202"/>
                    </a:lnTo>
                    <a:lnTo>
                      <a:pt x="250" y="204"/>
                    </a:lnTo>
                    <a:lnTo>
                      <a:pt x="222" y="206"/>
                    </a:lnTo>
                    <a:lnTo>
                      <a:pt x="196" y="210"/>
                    </a:lnTo>
                    <a:lnTo>
                      <a:pt x="154" y="220"/>
                    </a:lnTo>
                    <a:lnTo>
                      <a:pt x="136" y="224"/>
                    </a:lnTo>
                    <a:lnTo>
                      <a:pt x="136" y="224"/>
                    </a:lnTo>
                    <a:lnTo>
                      <a:pt x="152" y="230"/>
                    </a:lnTo>
                    <a:lnTo>
                      <a:pt x="164" y="234"/>
                    </a:lnTo>
                    <a:lnTo>
                      <a:pt x="172" y="242"/>
                    </a:lnTo>
                    <a:lnTo>
                      <a:pt x="176" y="248"/>
                    </a:lnTo>
                    <a:lnTo>
                      <a:pt x="178" y="254"/>
                    </a:lnTo>
                    <a:lnTo>
                      <a:pt x="176" y="260"/>
                    </a:lnTo>
                    <a:lnTo>
                      <a:pt x="172" y="266"/>
                    </a:lnTo>
                    <a:lnTo>
                      <a:pt x="166" y="272"/>
                    </a:lnTo>
                    <a:lnTo>
                      <a:pt x="154" y="284"/>
                    </a:lnTo>
                    <a:lnTo>
                      <a:pt x="138" y="292"/>
                    </a:lnTo>
                    <a:lnTo>
                      <a:pt x="122" y="300"/>
                    </a:lnTo>
                    <a:lnTo>
                      <a:pt x="122" y="300"/>
                    </a:lnTo>
                    <a:lnTo>
                      <a:pt x="108" y="326"/>
                    </a:lnTo>
                    <a:lnTo>
                      <a:pt x="90" y="348"/>
                    </a:lnTo>
                    <a:lnTo>
                      <a:pt x="72" y="368"/>
                    </a:lnTo>
                    <a:lnTo>
                      <a:pt x="54" y="386"/>
                    </a:lnTo>
                    <a:lnTo>
                      <a:pt x="22" y="414"/>
                    </a:lnTo>
                    <a:lnTo>
                      <a:pt x="0" y="428"/>
                    </a:lnTo>
                    <a:lnTo>
                      <a:pt x="0" y="430"/>
                    </a:lnTo>
                    <a:lnTo>
                      <a:pt x="0" y="430"/>
                    </a:lnTo>
                    <a:lnTo>
                      <a:pt x="48" y="414"/>
                    </a:lnTo>
                    <a:lnTo>
                      <a:pt x="86" y="406"/>
                    </a:lnTo>
                    <a:lnTo>
                      <a:pt x="102" y="404"/>
                    </a:lnTo>
                    <a:lnTo>
                      <a:pt x="116" y="404"/>
                    </a:lnTo>
                    <a:lnTo>
                      <a:pt x="126" y="404"/>
                    </a:lnTo>
                    <a:lnTo>
                      <a:pt x="136" y="406"/>
                    </a:lnTo>
                    <a:lnTo>
                      <a:pt x="144" y="410"/>
                    </a:lnTo>
                    <a:lnTo>
                      <a:pt x="148" y="414"/>
                    </a:lnTo>
                    <a:lnTo>
                      <a:pt x="152" y="418"/>
                    </a:lnTo>
                    <a:lnTo>
                      <a:pt x="156" y="424"/>
                    </a:lnTo>
                    <a:lnTo>
                      <a:pt x="156" y="430"/>
                    </a:lnTo>
                    <a:lnTo>
                      <a:pt x="156" y="438"/>
                    </a:lnTo>
                    <a:lnTo>
                      <a:pt x="154" y="454"/>
                    </a:lnTo>
                    <a:lnTo>
                      <a:pt x="146" y="470"/>
                    </a:lnTo>
                    <a:lnTo>
                      <a:pt x="138" y="486"/>
                    </a:lnTo>
                    <a:lnTo>
                      <a:pt x="116" y="518"/>
                    </a:lnTo>
                    <a:lnTo>
                      <a:pt x="98" y="540"/>
                    </a:lnTo>
                    <a:lnTo>
                      <a:pt x="90" y="550"/>
                    </a:lnTo>
                    <a:lnTo>
                      <a:pt x="90" y="550"/>
                    </a:lnTo>
                    <a:lnTo>
                      <a:pt x="110" y="544"/>
                    </a:lnTo>
                    <a:lnTo>
                      <a:pt x="126" y="542"/>
                    </a:lnTo>
                    <a:lnTo>
                      <a:pt x="138" y="542"/>
                    </a:lnTo>
                    <a:lnTo>
                      <a:pt x="148" y="544"/>
                    </a:lnTo>
                    <a:lnTo>
                      <a:pt x="158" y="550"/>
                    </a:lnTo>
                    <a:lnTo>
                      <a:pt x="164" y="556"/>
                    </a:lnTo>
                    <a:lnTo>
                      <a:pt x="168" y="564"/>
                    </a:lnTo>
                    <a:lnTo>
                      <a:pt x="170" y="572"/>
                    </a:lnTo>
                    <a:lnTo>
                      <a:pt x="172" y="592"/>
                    </a:lnTo>
                    <a:lnTo>
                      <a:pt x="172" y="608"/>
                    </a:lnTo>
                    <a:lnTo>
                      <a:pt x="168" y="626"/>
                    </a:lnTo>
                    <a:lnTo>
                      <a:pt x="168" y="626"/>
                    </a:lnTo>
                    <a:lnTo>
                      <a:pt x="178" y="624"/>
                    </a:lnTo>
                    <a:lnTo>
                      <a:pt x="186" y="626"/>
                    </a:lnTo>
                    <a:lnTo>
                      <a:pt x="192" y="632"/>
                    </a:lnTo>
                    <a:lnTo>
                      <a:pt x="198" y="640"/>
                    </a:lnTo>
                    <a:lnTo>
                      <a:pt x="280" y="640"/>
                    </a:lnTo>
                    <a:lnTo>
                      <a:pt x="280" y="640"/>
                    </a:lnTo>
                    <a:lnTo>
                      <a:pt x="296" y="632"/>
                    </a:lnTo>
                    <a:lnTo>
                      <a:pt x="310" y="628"/>
                    </a:lnTo>
                    <a:lnTo>
                      <a:pt x="320" y="628"/>
                    </a:lnTo>
                    <a:lnTo>
                      <a:pt x="322" y="628"/>
                    </a:lnTo>
                    <a:lnTo>
                      <a:pt x="322" y="628"/>
                    </a:lnTo>
                    <a:lnTo>
                      <a:pt x="322" y="620"/>
                    </a:lnTo>
                    <a:lnTo>
                      <a:pt x="324" y="608"/>
                    </a:lnTo>
                    <a:lnTo>
                      <a:pt x="330" y="580"/>
                    </a:lnTo>
                    <a:lnTo>
                      <a:pt x="344" y="530"/>
                    </a:lnTo>
                    <a:lnTo>
                      <a:pt x="344" y="530"/>
                    </a:lnTo>
                    <a:lnTo>
                      <a:pt x="346" y="526"/>
                    </a:lnTo>
                    <a:lnTo>
                      <a:pt x="348" y="522"/>
                    </a:lnTo>
                    <a:lnTo>
                      <a:pt x="352" y="524"/>
                    </a:lnTo>
                    <a:lnTo>
                      <a:pt x="354" y="526"/>
                    </a:lnTo>
                    <a:lnTo>
                      <a:pt x="356" y="530"/>
                    </a:lnTo>
                    <a:lnTo>
                      <a:pt x="358" y="534"/>
                    </a:lnTo>
                    <a:lnTo>
                      <a:pt x="358" y="534"/>
                    </a:lnTo>
                    <a:lnTo>
                      <a:pt x="358" y="544"/>
                    </a:lnTo>
                    <a:lnTo>
                      <a:pt x="358" y="556"/>
                    </a:lnTo>
                    <a:lnTo>
                      <a:pt x="364" y="584"/>
                    </a:lnTo>
                    <a:lnTo>
                      <a:pt x="372" y="612"/>
                    </a:lnTo>
                    <a:lnTo>
                      <a:pt x="382" y="640"/>
                    </a:lnTo>
                    <a:lnTo>
                      <a:pt x="424" y="640"/>
                    </a:lnTo>
                    <a:lnTo>
                      <a:pt x="424" y="640"/>
                    </a:lnTo>
                    <a:lnTo>
                      <a:pt x="432" y="630"/>
                    </a:lnTo>
                    <a:lnTo>
                      <a:pt x="438" y="624"/>
                    </a:lnTo>
                    <a:lnTo>
                      <a:pt x="446" y="620"/>
                    </a:lnTo>
                    <a:lnTo>
                      <a:pt x="452" y="620"/>
                    </a:lnTo>
                    <a:lnTo>
                      <a:pt x="458" y="622"/>
                    </a:lnTo>
                    <a:lnTo>
                      <a:pt x="464" y="628"/>
                    </a:lnTo>
                    <a:lnTo>
                      <a:pt x="470" y="632"/>
                    </a:lnTo>
                    <a:lnTo>
                      <a:pt x="474" y="640"/>
                    </a:lnTo>
                    <a:lnTo>
                      <a:pt x="560" y="640"/>
                    </a:lnTo>
                    <a:lnTo>
                      <a:pt x="560" y="100"/>
                    </a:lnTo>
                    <a:close/>
                  </a:path>
                </a:pathLst>
              </a:custGeom>
              <a:solidFill>
                <a:schemeClr val="accent1">
                  <a:alpha val="8000"/>
                </a:schemeClr>
              </a:solidFill>
              <a:ln>
                <a:noFill/>
              </a:ln>
              <a:effectLst>
                <a:glow rad="50800">
                  <a:schemeClr val="accent1">
                    <a:alpha val="15000"/>
                  </a:schemeClr>
                </a:glow>
                <a:softEdge rad="12700"/>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4" name="Group 200"/>
            <p:cNvGrpSpPr/>
            <p:nvPr/>
          </p:nvGrpSpPr>
          <p:grpSpPr>
            <a:xfrm>
              <a:off x="-17347" y="0"/>
              <a:ext cx="9161347" cy="6857992"/>
              <a:chOff x="-17347" y="0"/>
              <a:chExt cx="9161347" cy="6857992"/>
            </a:xfrm>
          </p:grpSpPr>
          <p:sp>
            <p:nvSpPr>
              <p:cNvPr id="65" name="Freeform 16"/>
              <p:cNvSpPr>
                <a:spLocks noChangeAspect="1"/>
              </p:cNvSpPr>
              <p:nvPr/>
            </p:nvSpPr>
            <p:spPr bwMode="auto">
              <a:xfrm rot="9111631">
                <a:off x="7788433" y="1465582"/>
                <a:ext cx="1285378" cy="1966190"/>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2000"/>
                </a:schemeClr>
              </a:solidFill>
              <a:ln w="9525">
                <a:noFill/>
                <a:round/>
                <a:headEnd/>
                <a:tailEnd/>
              </a:ln>
              <a:effectLst>
                <a:glow rad="254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6" name="Freeform 24"/>
              <p:cNvSpPr>
                <a:spLocks noChangeAspect="1"/>
              </p:cNvSpPr>
              <p:nvPr/>
            </p:nvSpPr>
            <p:spPr bwMode="auto">
              <a:xfrm rot="4324833">
                <a:off x="8243059" y="5300272"/>
                <a:ext cx="474357" cy="1154204"/>
              </a:xfrm>
              <a:custGeom>
                <a:avLst/>
                <a:gdLst/>
                <a:ahLst/>
                <a:cxnLst>
                  <a:cxn ang="0">
                    <a:pos x="152" y="0"/>
                  </a:cxn>
                  <a:cxn ang="0">
                    <a:pos x="164" y="50"/>
                  </a:cxn>
                  <a:cxn ang="0">
                    <a:pos x="164" y="102"/>
                  </a:cxn>
                  <a:cxn ang="0">
                    <a:pos x="154" y="154"/>
                  </a:cxn>
                  <a:cxn ang="0">
                    <a:pos x="138" y="206"/>
                  </a:cxn>
                  <a:cxn ang="0">
                    <a:pos x="92" y="310"/>
                  </a:cxn>
                  <a:cxn ang="0">
                    <a:pos x="48" y="404"/>
                  </a:cxn>
                  <a:cxn ang="0">
                    <a:pos x="32" y="446"/>
                  </a:cxn>
                  <a:cxn ang="0">
                    <a:pos x="10" y="528"/>
                  </a:cxn>
                  <a:cxn ang="0">
                    <a:pos x="2" y="592"/>
                  </a:cxn>
                  <a:cxn ang="0">
                    <a:pos x="0" y="634"/>
                  </a:cxn>
                  <a:cxn ang="0">
                    <a:pos x="6" y="682"/>
                  </a:cxn>
                  <a:cxn ang="0">
                    <a:pos x="24" y="762"/>
                  </a:cxn>
                  <a:cxn ang="0">
                    <a:pos x="48" y="824"/>
                  </a:cxn>
                  <a:cxn ang="0">
                    <a:pos x="80" y="872"/>
                  </a:cxn>
                  <a:cxn ang="0">
                    <a:pos x="114" y="906"/>
                  </a:cxn>
                  <a:cxn ang="0">
                    <a:pos x="152" y="928"/>
                  </a:cxn>
                  <a:cxn ang="0">
                    <a:pos x="188" y="942"/>
                  </a:cxn>
                  <a:cxn ang="0">
                    <a:pos x="236" y="950"/>
                  </a:cxn>
                  <a:cxn ang="0">
                    <a:pos x="230" y="982"/>
                  </a:cxn>
                  <a:cxn ang="0">
                    <a:pos x="210" y="1050"/>
                  </a:cxn>
                  <a:cxn ang="0">
                    <a:pos x="186" y="1114"/>
                  </a:cxn>
                  <a:cxn ang="0">
                    <a:pos x="162" y="1150"/>
                  </a:cxn>
                  <a:cxn ang="0">
                    <a:pos x="142" y="1168"/>
                  </a:cxn>
                  <a:cxn ang="0">
                    <a:pos x="132" y="1174"/>
                  </a:cxn>
                  <a:cxn ang="0">
                    <a:pos x="126" y="1178"/>
                  </a:cxn>
                  <a:cxn ang="0">
                    <a:pos x="130" y="1188"/>
                  </a:cxn>
                  <a:cxn ang="0">
                    <a:pos x="134" y="1192"/>
                  </a:cxn>
                  <a:cxn ang="0">
                    <a:pos x="154" y="1202"/>
                  </a:cxn>
                  <a:cxn ang="0">
                    <a:pos x="172" y="1202"/>
                  </a:cxn>
                  <a:cxn ang="0">
                    <a:pos x="184" y="1198"/>
                  </a:cxn>
                  <a:cxn ang="0">
                    <a:pos x="194" y="1196"/>
                  </a:cxn>
                  <a:cxn ang="0">
                    <a:pos x="206" y="1188"/>
                  </a:cxn>
                  <a:cxn ang="0">
                    <a:pos x="214" y="1174"/>
                  </a:cxn>
                  <a:cxn ang="0">
                    <a:pos x="232" y="1134"/>
                  </a:cxn>
                  <a:cxn ang="0">
                    <a:pos x="262" y="1038"/>
                  </a:cxn>
                  <a:cxn ang="0">
                    <a:pos x="282" y="946"/>
                  </a:cxn>
                  <a:cxn ang="0">
                    <a:pos x="288" y="946"/>
                  </a:cxn>
                  <a:cxn ang="0">
                    <a:pos x="334" y="912"/>
                  </a:cxn>
                  <a:cxn ang="0">
                    <a:pos x="374" y="876"/>
                  </a:cxn>
                  <a:cxn ang="0">
                    <a:pos x="408" y="840"/>
                  </a:cxn>
                  <a:cxn ang="0">
                    <a:pos x="434" y="802"/>
                  </a:cxn>
                  <a:cxn ang="0">
                    <a:pos x="456" y="764"/>
                  </a:cxn>
                  <a:cxn ang="0">
                    <a:pos x="472" y="726"/>
                  </a:cxn>
                  <a:cxn ang="0">
                    <a:pos x="490" y="648"/>
                  </a:cxn>
                  <a:cxn ang="0">
                    <a:pos x="492" y="568"/>
                  </a:cxn>
                  <a:cxn ang="0">
                    <a:pos x="478" y="490"/>
                  </a:cxn>
                  <a:cxn ang="0">
                    <a:pos x="454" y="414"/>
                  </a:cxn>
                  <a:cxn ang="0">
                    <a:pos x="420" y="340"/>
                  </a:cxn>
                  <a:cxn ang="0">
                    <a:pos x="380" y="270"/>
                  </a:cxn>
                  <a:cxn ang="0">
                    <a:pos x="336" y="206"/>
                  </a:cxn>
                  <a:cxn ang="0">
                    <a:pos x="248" y="98"/>
                  </a:cxn>
                  <a:cxn ang="0">
                    <a:pos x="180" y="26"/>
                  </a:cxn>
                  <a:cxn ang="0">
                    <a:pos x="152" y="0"/>
                  </a:cxn>
                </a:cxnLst>
                <a:rect l="0" t="0" r="r" b="b"/>
                <a:pathLst>
                  <a:path w="494" h="1202">
                    <a:moveTo>
                      <a:pt x="152" y="0"/>
                    </a:moveTo>
                    <a:lnTo>
                      <a:pt x="152" y="0"/>
                    </a:lnTo>
                    <a:lnTo>
                      <a:pt x="160" y="26"/>
                    </a:lnTo>
                    <a:lnTo>
                      <a:pt x="164" y="50"/>
                    </a:lnTo>
                    <a:lnTo>
                      <a:pt x="166" y="76"/>
                    </a:lnTo>
                    <a:lnTo>
                      <a:pt x="164" y="102"/>
                    </a:lnTo>
                    <a:lnTo>
                      <a:pt x="160" y="128"/>
                    </a:lnTo>
                    <a:lnTo>
                      <a:pt x="154" y="154"/>
                    </a:lnTo>
                    <a:lnTo>
                      <a:pt x="148" y="180"/>
                    </a:lnTo>
                    <a:lnTo>
                      <a:pt x="138" y="206"/>
                    </a:lnTo>
                    <a:lnTo>
                      <a:pt x="116" y="258"/>
                    </a:lnTo>
                    <a:lnTo>
                      <a:pt x="92" y="310"/>
                    </a:lnTo>
                    <a:lnTo>
                      <a:pt x="70" y="358"/>
                    </a:lnTo>
                    <a:lnTo>
                      <a:pt x="48" y="404"/>
                    </a:lnTo>
                    <a:lnTo>
                      <a:pt x="48" y="404"/>
                    </a:lnTo>
                    <a:lnTo>
                      <a:pt x="32" y="446"/>
                    </a:lnTo>
                    <a:lnTo>
                      <a:pt x="18" y="488"/>
                    </a:lnTo>
                    <a:lnTo>
                      <a:pt x="10" y="528"/>
                    </a:lnTo>
                    <a:lnTo>
                      <a:pt x="4" y="562"/>
                    </a:lnTo>
                    <a:lnTo>
                      <a:pt x="2" y="592"/>
                    </a:lnTo>
                    <a:lnTo>
                      <a:pt x="0" y="614"/>
                    </a:lnTo>
                    <a:lnTo>
                      <a:pt x="0" y="634"/>
                    </a:lnTo>
                    <a:lnTo>
                      <a:pt x="0" y="634"/>
                    </a:lnTo>
                    <a:lnTo>
                      <a:pt x="6" y="682"/>
                    </a:lnTo>
                    <a:lnTo>
                      <a:pt x="14" y="724"/>
                    </a:lnTo>
                    <a:lnTo>
                      <a:pt x="24" y="762"/>
                    </a:lnTo>
                    <a:lnTo>
                      <a:pt x="36" y="796"/>
                    </a:lnTo>
                    <a:lnTo>
                      <a:pt x="48" y="824"/>
                    </a:lnTo>
                    <a:lnTo>
                      <a:pt x="64" y="850"/>
                    </a:lnTo>
                    <a:lnTo>
                      <a:pt x="80" y="872"/>
                    </a:lnTo>
                    <a:lnTo>
                      <a:pt x="96" y="890"/>
                    </a:lnTo>
                    <a:lnTo>
                      <a:pt x="114" y="906"/>
                    </a:lnTo>
                    <a:lnTo>
                      <a:pt x="132" y="918"/>
                    </a:lnTo>
                    <a:lnTo>
                      <a:pt x="152" y="928"/>
                    </a:lnTo>
                    <a:lnTo>
                      <a:pt x="170" y="936"/>
                    </a:lnTo>
                    <a:lnTo>
                      <a:pt x="188" y="942"/>
                    </a:lnTo>
                    <a:lnTo>
                      <a:pt x="204" y="946"/>
                    </a:lnTo>
                    <a:lnTo>
                      <a:pt x="236" y="950"/>
                    </a:lnTo>
                    <a:lnTo>
                      <a:pt x="236" y="950"/>
                    </a:lnTo>
                    <a:lnTo>
                      <a:pt x="230" y="982"/>
                    </a:lnTo>
                    <a:lnTo>
                      <a:pt x="220" y="1016"/>
                    </a:lnTo>
                    <a:lnTo>
                      <a:pt x="210" y="1050"/>
                    </a:lnTo>
                    <a:lnTo>
                      <a:pt x="200" y="1082"/>
                    </a:lnTo>
                    <a:lnTo>
                      <a:pt x="186" y="1114"/>
                    </a:lnTo>
                    <a:lnTo>
                      <a:pt x="170" y="1140"/>
                    </a:lnTo>
                    <a:lnTo>
                      <a:pt x="162" y="1150"/>
                    </a:lnTo>
                    <a:lnTo>
                      <a:pt x="152" y="1160"/>
                    </a:lnTo>
                    <a:lnTo>
                      <a:pt x="142" y="1168"/>
                    </a:lnTo>
                    <a:lnTo>
                      <a:pt x="132" y="1174"/>
                    </a:lnTo>
                    <a:lnTo>
                      <a:pt x="132" y="1174"/>
                    </a:lnTo>
                    <a:lnTo>
                      <a:pt x="130" y="1176"/>
                    </a:lnTo>
                    <a:lnTo>
                      <a:pt x="126" y="1178"/>
                    </a:lnTo>
                    <a:lnTo>
                      <a:pt x="126" y="1182"/>
                    </a:lnTo>
                    <a:lnTo>
                      <a:pt x="130" y="1188"/>
                    </a:lnTo>
                    <a:lnTo>
                      <a:pt x="130" y="1188"/>
                    </a:lnTo>
                    <a:lnTo>
                      <a:pt x="134" y="1192"/>
                    </a:lnTo>
                    <a:lnTo>
                      <a:pt x="146" y="1200"/>
                    </a:lnTo>
                    <a:lnTo>
                      <a:pt x="154" y="1202"/>
                    </a:lnTo>
                    <a:lnTo>
                      <a:pt x="162" y="1202"/>
                    </a:lnTo>
                    <a:lnTo>
                      <a:pt x="172" y="1202"/>
                    </a:lnTo>
                    <a:lnTo>
                      <a:pt x="184" y="1198"/>
                    </a:lnTo>
                    <a:lnTo>
                      <a:pt x="184" y="1198"/>
                    </a:lnTo>
                    <a:lnTo>
                      <a:pt x="190" y="1196"/>
                    </a:lnTo>
                    <a:lnTo>
                      <a:pt x="194" y="1196"/>
                    </a:lnTo>
                    <a:lnTo>
                      <a:pt x="200" y="1194"/>
                    </a:lnTo>
                    <a:lnTo>
                      <a:pt x="206" y="1188"/>
                    </a:lnTo>
                    <a:lnTo>
                      <a:pt x="206" y="1188"/>
                    </a:lnTo>
                    <a:lnTo>
                      <a:pt x="214" y="1174"/>
                    </a:lnTo>
                    <a:lnTo>
                      <a:pt x="224" y="1156"/>
                    </a:lnTo>
                    <a:lnTo>
                      <a:pt x="232" y="1134"/>
                    </a:lnTo>
                    <a:lnTo>
                      <a:pt x="242" y="1108"/>
                    </a:lnTo>
                    <a:lnTo>
                      <a:pt x="262" y="1038"/>
                    </a:lnTo>
                    <a:lnTo>
                      <a:pt x="282" y="946"/>
                    </a:lnTo>
                    <a:lnTo>
                      <a:pt x="282" y="946"/>
                    </a:lnTo>
                    <a:lnTo>
                      <a:pt x="288" y="946"/>
                    </a:lnTo>
                    <a:lnTo>
                      <a:pt x="288" y="946"/>
                    </a:lnTo>
                    <a:lnTo>
                      <a:pt x="312" y="928"/>
                    </a:lnTo>
                    <a:lnTo>
                      <a:pt x="334" y="912"/>
                    </a:lnTo>
                    <a:lnTo>
                      <a:pt x="354" y="894"/>
                    </a:lnTo>
                    <a:lnTo>
                      <a:pt x="374" y="876"/>
                    </a:lnTo>
                    <a:lnTo>
                      <a:pt x="392" y="858"/>
                    </a:lnTo>
                    <a:lnTo>
                      <a:pt x="408" y="840"/>
                    </a:lnTo>
                    <a:lnTo>
                      <a:pt x="422" y="822"/>
                    </a:lnTo>
                    <a:lnTo>
                      <a:pt x="434" y="802"/>
                    </a:lnTo>
                    <a:lnTo>
                      <a:pt x="446" y="784"/>
                    </a:lnTo>
                    <a:lnTo>
                      <a:pt x="456" y="764"/>
                    </a:lnTo>
                    <a:lnTo>
                      <a:pt x="466" y="746"/>
                    </a:lnTo>
                    <a:lnTo>
                      <a:pt x="472" y="726"/>
                    </a:lnTo>
                    <a:lnTo>
                      <a:pt x="484" y="688"/>
                    </a:lnTo>
                    <a:lnTo>
                      <a:pt x="490" y="648"/>
                    </a:lnTo>
                    <a:lnTo>
                      <a:pt x="494" y="608"/>
                    </a:lnTo>
                    <a:lnTo>
                      <a:pt x="492" y="568"/>
                    </a:lnTo>
                    <a:lnTo>
                      <a:pt x="486" y="530"/>
                    </a:lnTo>
                    <a:lnTo>
                      <a:pt x="478" y="490"/>
                    </a:lnTo>
                    <a:lnTo>
                      <a:pt x="468" y="452"/>
                    </a:lnTo>
                    <a:lnTo>
                      <a:pt x="454" y="414"/>
                    </a:lnTo>
                    <a:lnTo>
                      <a:pt x="438" y="376"/>
                    </a:lnTo>
                    <a:lnTo>
                      <a:pt x="420" y="340"/>
                    </a:lnTo>
                    <a:lnTo>
                      <a:pt x="400" y="304"/>
                    </a:lnTo>
                    <a:lnTo>
                      <a:pt x="380" y="270"/>
                    </a:lnTo>
                    <a:lnTo>
                      <a:pt x="358" y="238"/>
                    </a:lnTo>
                    <a:lnTo>
                      <a:pt x="336" y="206"/>
                    </a:lnTo>
                    <a:lnTo>
                      <a:pt x="290" y="148"/>
                    </a:lnTo>
                    <a:lnTo>
                      <a:pt x="248" y="98"/>
                    </a:lnTo>
                    <a:lnTo>
                      <a:pt x="210" y="58"/>
                    </a:lnTo>
                    <a:lnTo>
                      <a:pt x="180" y="26"/>
                    </a:lnTo>
                    <a:lnTo>
                      <a:pt x="152" y="0"/>
                    </a:lnTo>
                    <a:lnTo>
                      <a:pt x="152" y="0"/>
                    </a:lnTo>
                    <a:close/>
                  </a:path>
                </a:pathLst>
              </a:custGeom>
              <a:solidFill>
                <a:schemeClr val="accent1">
                  <a:alpha val="2000"/>
                </a:schemeClr>
              </a:solidFill>
              <a:ln w="9525">
                <a:noFill/>
                <a:round/>
                <a:headEnd/>
                <a:tailEnd/>
              </a:ln>
              <a:effectLst>
                <a:glow rad="381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7" name="Freeform 28"/>
              <p:cNvSpPr>
                <a:spLocks noChangeAspect="1"/>
              </p:cNvSpPr>
              <p:nvPr/>
            </p:nvSpPr>
            <p:spPr bwMode="auto">
              <a:xfrm rot="19659348">
                <a:off x="7187072" y="3993953"/>
                <a:ext cx="942538" cy="1486797"/>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2000"/>
                </a:schemeClr>
              </a:solidFill>
              <a:ln w="9525">
                <a:noFill/>
                <a:round/>
                <a:headEnd/>
                <a:tailEnd/>
              </a:ln>
              <a:effectLst>
                <a:glow rad="381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8" name="Freeform 32"/>
              <p:cNvSpPr>
                <a:spLocks noChangeAspect="1"/>
              </p:cNvSpPr>
              <p:nvPr/>
            </p:nvSpPr>
            <p:spPr bwMode="auto">
              <a:xfrm rot="1177916">
                <a:off x="7823628" y="381725"/>
                <a:ext cx="511311" cy="1209688"/>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2000"/>
                </a:schemeClr>
              </a:solidFill>
              <a:ln w="9525">
                <a:noFill/>
                <a:round/>
                <a:headEnd/>
                <a:tailEnd/>
              </a:ln>
              <a:effectLst>
                <a:glow rad="508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9" name="Freeform 12"/>
              <p:cNvSpPr>
                <a:spLocks noChangeAspect="1"/>
              </p:cNvSpPr>
              <p:nvPr/>
            </p:nvSpPr>
            <p:spPr bwMode="auto">
              <a:xfrm rot="7111237">
                <a:off x="8078228" y="3447288"/>
                <a:ext cx="969106" cy="1009128"/>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2000"/>
                </a:schemeClr>
              </a:solidFill>
              <a:ln w="9525">
                <a:noFill/>
                <a:round/>
                <a:headEnd/>
                <a:tailEnd/>
              </a:ln>
              <a:effectLst>
                <a:glow rad="508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70" name="Freeform 15"/>
              <p:cNvSpPr>
                <a:spLocks/>
              </p:cNvSpPr>
              <p:nvPr/>
            </p:nvSpPr>
            <p:spPr bwMode="auto">
              <a:xfrm>
                <a:off x="13588" y="6104914"/>
                <a:ext cx="482600" cy="753078"/>
              </a:xfrm>
              <a:custGeom>
                <a:avLst/>
                <a:gdLst>
                  <a:gd name="T0" fmla="*/ 424 w 424"/>
                  <a:gd name="T1" fmla="*/ 24 h 640"/>
                  <a:gd name="T2" fmla="*/ 424 w 424"/>
                  <a:gd name="T3" fmla="*/ 24 h 640"/>
                  <a:gd name="T4" fmla="*/ 420 w 424"/>
                  <a:gd name="T5" fmla="*/ 18 h 640"/>
                  <a:gd name="T6" fmla="*/ 414 w 424"/>
                  <a:gd name="T7" fmla="*/ 10 h 640"/>
                  <a:gd name="T8" fmla="*/ 408 w 424"/>
                  <a:gd name="T9" fmla="*/ 6 h 640"/>
                  <a:gd name="T10" fmla="*/ 402 w 424"/>
                  <a:gd name="T11" fmla="*/ 4 h 640"/>
                  <a:gd name="T12" fmla="*/ 394 w 424"/>
                  <a:gd name="T13" fmla="*/ 2 h 640"/>
                  <a:gd name="T14" fmla="*/ 386 w 424"/>
                  <a:gd name="T15" fmla="*/ 2 h 640"/>
                  <a:gd name="T16" fmla="*/ 386 w 424"/>
                  <a:gd name="T17" fmla="*/ 2 h 640"/>
                  <a:gd name="T18" fmla="*/ 380 w 424"/>
                  <a:gd name="T19" fmla="*/ 2 h 640"/>
                  <a:gd name="T20" fmla="*/ 376 w 424"/>
                  <a:gd name="T21" fmla="*/ 0 h 640"/>
                  <a:gd name="T22" fmla="*/ 372 w 424"/>
                  <a:gd name="T23" fmla="*/ 0 h 640"/>
                  <a:gd name="T24" fmla="*/ 364 w 424"/>
                  <a:gd name="T25" fmla="*/ 2 h 640"/>
                  <a:gd name="T26" fmla="*/ 364 w 424"/>
                  <a:gd name="T27" fmla="*/ 2 h 640"/>
                  <a:gd name="T28" fmla="*/ 354 w 424"/>
                  <a:gd name="T29" fmla="*/ 12 h 640"/>
                  <a:gd name="T30" fmla="*/ 342 w 424"/>
                  <a:gd name="T31" fmla="*/ 24 h 640"/>
                  <a:gd name="T32" fmla="*/ 328 w 424"/>
                  <a:gd name="T33" fmla="*/ 38 h 640"/>
                  <a:gd name="T34" fmla="*/ 312 w 424"/>
                  <a:gd name="T35" fmla="*/ 58 h 640"/>
                  <a:gd name="T36" fmla="*/ 276 w 424"/>
                  <a:gd name="T37" fmla="*/ 110 h 640"/>
                  <a:gd name="T38" fmla="*/ 232 w 424"/>
                  <a:gd name="T39" fmla="*/ 178 h 640"/>
                  <a:gd name="T40" fmla="*/ 232 w 424"/>
                  <a:gd name="T41" fmla="*/ 178 h 640"/>
                  <a:gd name="T42" fmla="*/ 210 w 424"/>
                  <a:gd name="T43" fmla="*/ 202 h 640"/>
                  <a:gd name="T44" fmla="*/ 186 w 424"/>
                  <a:gd name="T45" fmla="*/ 222 h 640"/>
                  <a:gd name="T46" fmla="*/ 160 w 424"/>
                  <a:gd name="T47" fmla="*/ 242 h 640"/>
                  <a:gd name="T48" fmla="*/ 132 w 424"/>
                  <a:gd name="T49" fmla="*/ 258 h 640"/>
                  <a:gd name="T50" fmla="*/ 100 w 424"/>
                  <a:gd name="T51" fmla="*/ 274 h 640"/>
                  <a:gd name="T52" fmla="*/ 68 w 424"/>
                  <a:gd name="T53" fmla="*/ 288 h 640"/>
                  <a:gd name="T54" fmla="*/ 34 w 424"/>
                  <a:gd name="T55" fmla="*/ 300 h 640"/>
                  <a:gd name="T56" fmla="*/ 0 w 424"/>
                  <a:gd name="T57" fmla="*/ 312 h 640"/>
                  <a:gd name="T58" fmla="*/ 0 w 424"/>
                  <a:gd name="T59" fmla="*/ 640 h 640"/>
                  <a:gd name="T60" fmla="*/ 386 w 424"/>
                  <a:gd name="T61" fmla="*/ 640 h 640"/>
                  <a:gd name="T62" fmla="*/ 386 w 424"/>
                  <a:gd name="T63" fmla="*/ 640 h 640"/>
                  <a:gd name="T64" fmla="*/ 376 w 424"/>
                  <a:gd name="T65" fmla="*/ 612 h 640"/>
                  <a:gd name="T66" fmla="*/ 358 w 424"/>
                  <a:gd name="T67" fmla="*/ 576 h 640"/>
                  <a:gd name="T68" fmla="*/ 358 w 424"/>
                  <a:gd name="T69" fmla="*/ 576 h 640"/>
                  <a:gd name="T70" fmla="*/ 336 w 424"/>
                  <a:gd name="T71" fmla="*/ 536 h 640"/>
                  <a:gd name="T72" fmla="*/ 316 w 424"/>
                  <a:gd name="T73" fmla="*/ 492 h 640"/>
                  <a:gd name="T74" fmla="*/ 296 w 424"/>
                  <a:gd name="T75" fmla="*/ 448 h 640"/>
                  <a:gd name="T76" fmla="*/ 278 w 424"/>
                  <a:gd name="T77" fmla="*/ 400 h 640"/>
                  <a:gd name="T78" fmla="*/ 264 w 424"/>
                  <a:gd name="T79" fmla="*/ 354 h 640"/>
                  <a:gd name="T80" fmla="*/ 254 w 424"/>
                  <a:gd name="T81" fmla="*/ 308 h 640"/>
                  <a:gd name="T82" fmla="*/ 252 w 424"/>
                  <a:gd name="T83" fmla="*/ 284 h 640"/>
                  <a:gd name="T84" fmla="*/ 250 w 424"/>
                  <a:gd name="T85" fmla="*/ 262 h 640"/>
                  <a:gd name="T86" fmla="*/ 250 w 424"/>
                  <a:gd name="T87" fmla="*/ 240 h 640"/>
                  <a:gd name="T88" fmla="*/ 252 w 424"/>
                  <a:gd name="T89" fmla="*/ 218 h 640"/>
                  <a:gd name="T90" fmla="*/ 252 w 424"/>
                  <a:gd name="T91" fmla="*/ 218 h 640"/>
                  <a:gd name="T92" fmla="*/ 282 w 424"/>
                  <a:gd name="T93" fmla="*/ 166 h 640"/>
                  <a:gd name="T94" fmla="*/ 302 w 424"/>
                  <a:gd name="T95" fmla="*/ 136 h 640"/>
                  <a:gd name="T96" fmla="*/ 322 w 424"/>
                  <a:gd name="T97" fmla="*/ 108 h 640"/>
                  <a:gd name="T98" fmla="*/ 346 w 424"/>
                  <a:gd name="T99" fmla="*/ 80 h 640"/>
                  <a:gd name="T100" fmla="*/ 370 w 424"/>
                  <a:gd name="T101" fmla="*/ 58 h 640"/>
                  <a:gd name="T102" fmla="*/ 382 w 424"/>
                  <a:gd name="T103" fmla="*/ 50 h 640"/>
                  <a:gd name="T104" fmla="*/ 394 w 424"/>
                  <a:gd name="T105" fmla="*/ 42 h 640"/>
                  <a:gd name="T106" fmla="*/ 406 w 424"/>
                  <a:gd name="T107" fmla="*/ 38 h 640"/>
                  <a:gd name="T108" fmla="*/ 418 w 424"/>
                  <a:gd name="T109" fmla="*/ 36 h 640"/>
                  <a:gd name="T110" fmla="*/ 418 w 424"/>
                  <a:gd name="T111" fmla="*/ 36 h 640"/>
                  <a:gd name="T112" fmla="*/ 420 w 424"/>
                  <a:gd name="T113" fmla="*/ 36 h 640"/>
                  <a:gd name="T114" fmla="*/ 424 w 424"/>
                  <a:gd name="T115" fmla="*/ 34 h 640"/>
                  <a:gd name="T116" fmla="*/ 424 w 424"/>
                  <a:gd name="T117" fmla="*/ 24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4" h="640">
                    <a:moveTo>
                      <a:pt x="424" y="24"/>
                    </a:moveTo>
                    <a:lnTo>
                      <a:pt x="424" y="24"/>
                    </a:lnTo>
                    <a:lnTo>
                      <a:pt x="420" y="18"/>
                    </a:lnTo>
                    <a:lnTo>
                      <a:pt x="414" y="10"/>
                    </a:lnTo>
                    <a:lnTo>
                      <a:pt x="408" y="6"/>
                    </a:lnTo>
                    <a:lnTo>
                      <a:pt x="402" y="4"/>
                    </a:lnTo>
                    <a:lnTo>
                      <a:pt x="394" y="2"/>
                    </a:lnTo>
                    <a:lnTo>
                      <a:pt x="386" y="2"/>
                    </a:lnTo>
                    <a:lnTo>
                      <a:pt x="386" y="2"/>
                    </a:lnTo>
                    <a:lnTo>
                      <a:pt x="380" y="2"/>
                    </a:lnTo>
                    <a:lnTo>
                      <a:pt x="376" y="0"/>
                    </a:lnTo>
                    <a:lnTo>
                      <a:pt x="372" y="0"/>
                    </a:lnTo>
                    <a:lnTo>
                      <a:pt x="364" y="2"/>
                    </a:lnTo>
                    <a:lnTo>
                      <a:pt x="364" y="2"/>
                    </a:lnTo>
                    <a:lnTo>
                      <a:pt x="354" y="12"/>
                    </a:lnTo>
                    <a:lnTo>
                      <a:pt x="342" y="24"/>
                    </a:lnTo>
                    <a:lnTo>
                      <a:pt x="328" y="38"/>
                    </a:lnTo>
                    <a:lnTo>
                      <a:pt x="312" y="58"/>
                    </a:lnTo>
                    <a:lnTo>
                      <a:pt x="276" y="110"/>
                    </a:lnTo>
                    <a:lnTo>
                      <a:pt x="232" y="178"/>
                    </a:lnTo>
                    <a:lnTo>
                      <a:pt x="232" y="178"/>
                    </a:lnTo>
                    <a:lnTo>
                      <a:pt x="210" y="202"/>
                    </a:lnTo>
                    <a:lnTo>
                      <a:pt x="186" y="222"/>
                    </a:lnTo>
                    <a:lnTo>
                      <a:pt x="160" y="242"/>
                    </a:lnTo>
                    <a:lnTo>
                      <a:pt x="132" y="258"/>
                    </a:lnTo>
                    <a:lnTo>
                      <a:pt x="100" y="274"/>
                    </a:lnTo>
                    <a:lnTo>
                      <a:pt x="68" y="288"/>
                    </a:lnTo>
                    <a:lnTo>
                      <a:pt x="34" y="300"/>
                    </a:lnTo>
                    <a:lnTo>
                      <a:pt x="0" y="312"/>
                    </a:lnTo>
                    <a:lnTo>
                      <a:pt x="0" y="640"/>
                    </a:lnTo>
                    <a:lnTo>
                      <a:pt x="386" y="640"/>
                    </a:lnTo>
                    <a:lnTo>
                      <a:pt x="386" y="640"/>
                    </a:lnTo>
                    <a:lnTo>
                      <a:pt x="376" y="612"/>
                    </a:lnTo>
                    <a:lnTo>
                      <a:pt x="358" y="576"/>
                    </a:lnTo>
                    <a:lnTo>
                      <a:pt x="358" y="576"/>
                    </a:lnTo>
                    <a:lnTo>
                      <a:pt x="336" y="536"/>
                    </a:lnTo>
                    <a:lnTo>
                      <a:pt x="316" y="492"/>
                    </a:lnTo>
                    <a:lnTo>
                      <a:pt x="296" y="448"/>
                    </a:lnTo>
                    <a:lnTo>
                      <a:pt x="278" y="400"/>
                    </a:lnTo>
                    <a:lnTo>
                      <a:pt x="264" y="354"/>
                    </a:lnTo>
                    <a:lnTo>
                      <a:pt x="254" y="308"/>
                    </a:lnTo>
                    <a:lnTo>
                      <a:pt x="252" y="284"/>
                    </a:lnTo>
                    <a:lnTo>
                      <a:pt x="250" y="262"/>
                    </a:lnTo>
                    <a:lnTo>
                      <a:pt x="250" y="240"/>
                    </a:lnTo>
                    <a:lnTo>
                      <a:pt x="252" y="218"/>
                    </a:lnTo>
                    <a:lnTo>
                      <a:pt x="252" y="218"/>
                    </a:lnTo>
                    <a:lnTo>
                      <a:pt x="282" y="166"/>
                    </a:lnTo>
                    <a:lnTo>
                      <a:pt x="302" y="136"/>
                    </a:lnTo>
                    <a:lnTo>
                      <a:pt x="322" y="108"/>
                    </a:lnTo>
                    <a:lnTo>
                      <a:pt x="346" y="80"/>
                    </a:lnTo>
                    <a:lnTo>
                      <a:pt x="370" y="58"/>
                    </a:lnTo>
                    <a:lnTo>
                      <a:pt x="382" y="50"/>
                    </a:lnTo>
                    <a:lnTo>
                      <a:pt x="394" y="42"/>
                    </a:lnTo>
                    <a:lnTo>
                      <a:pt x="406" y="38"/>
                    </a:lnTo>
                    <a:lnTo>
                      <a:pt x="418" y="36"/>
                    </a:lnTo>
                    <a:lnTo>
                      <a:pt x="418" y="36"/>
                    </a:lnTo>
                    <a:lnTo>
                      <a:pt x="420" y="36"/>
                    </a:lnTo>
                    <a:lnTo>
                      <a:pt x="424" y="34"/>
                    </a:lnTo>
                    <a:lnTo>
                      <a:pt x="424" y="24"/>
                    </a:lnTo>
                    <a:close/>
                  </a:path>
                </a:pathLst>
              </a:custGeom>
              <a:solidFill>
                <a:srgbClr val="000000">
                  <a:alpha val="2000"/>
                </a:srgbClr>
              </a:solidFill>
              <a:ln>
                <a:noFill/>
              </a:ln>
              <a:effectLst>
                <a:glow rad="38100">
                  <a:schemeClr val="accent1">
                    <a:alpha val="43000"/>
                  </a:schemeClr>
                </a:glow>
                <a:softEdge rad="12700"/>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27"/>
              <p:cNvSpPr>
                <a:spLocks noChangeAspect="1"/>
              </p:cNvSpPr>
              <p:nvPr/>
            </p:nvSpPr>
            <p:spPr bwMode="auto">
              <a:xfrm>
                <a:off x="-17347" y="3350958"/>
                <a:ext cx="912820" cy="1114002"/>
              </a:xfrm>
              <a:custGeom>
                <a:avLst/>
                <a:gdLst>
                  <a:gd name="T0" fmla="*/ 596 w 608"/>
                  <a:gd name="T1" fmla="*/ 682 h 742"/>
                  <a:gd name="T2" fmla="*/ 548 w 608"/>
                  <a:gd name="T3" fmla="*/ 628 h 742"/>
                  <a:gd name="T4" fmla="*/ 524 w 608"/>
                  <a:gd name="T5" fmla="*/ 574 h 742"/>
                  <a:gd name="T6" fmla="*/ 518 w 608"/>
                  <a:gd name="T7" fmla="*/ 506 h 742"/>
                  <a:gd name="T8" fmla="*/ 540 w 608"/>
                  <a:gd name="T9" fmla="*/ 422 h 742"/>
                  <a:gd name="T10" fmla="*/ 508 w 608"/>
                  <a:gd name="T11" fmla="*/ 376 h 742"/>
                  <a:gd name="T12" fmla="*/ 446 w 608"/>
                  <a:gd name="T13" fmla="*/ 312 h 742"/>
                  <a:gd name="T14" fmla="*/ 396 w 608"/>
                  <a:gd name="T15" fmla="*/ 286 h 742"/>
                  <a:gd name="T16" fmla="*/ 360 w 608"/>
                  <a:gd name="T17" fmla="*/ 280 h 742"/>
                  <a:gd name="T18" fmla="*/ 256 w 608"/>
                  <a:gd name="T19" fmla="*/ 282 h 742"/>
                  <a:gd name="T20" fmla="*/ 254 w 608"/>
                  <a:gd name="T21" fmla="*/ 276 h 742"/>
                  <a:gd name="T22" fmla="*/ 280 w 608"/>
                  <a:gd name="T23" fmla="*/ 270 h 742"/>
                  <a:gd name="T24" fmla="*/ 322 w 608"/>
                  <a:gd name="T25" fmla="*/ 252 h 742"/>
                  <a:gd name="T26" fmla="*/ 352 w 608"/>
                  <a:gd name="T27" fmla="*/ 232 h 742"/>
                  <a:gd name="T28" fmla="*/ 372 w 608"/>
                  <a:gd name="T29" fmla="*/ 208 h 742"/>
                  <a:gd name="T30" fmla="*/ 378 w 608"/>
                  <a:gd name="T31" fmla="*/ 182 h 742"/>
                  <a:gd name="T32" fmla="*/ 366 w 608"/>
                  <a:gd name="T33" fmla="*/ 156 h 742"/>
                  <a:gd name="T34" fmla="*/ 388 w 608"/>
                  <a:gd name="T35" fmla="*/ 146 h 742"/>
                  <a:gd name="T36" fmla="*/ 424 w 608"/>
                  <a:gd name="T37" fmla="*/ 142 h 742"/>
                  <a:gd name="T38" fmla="*/ 442 w 608"/>
                  <a:gd name="T39" fmla="*/ 148 h 742"/>
                  <a:gd name="T40" fmla="*/ 408 w 608"/>
                  <a:gd name="T41" fmla="*/ 114 h 742"/>
                  <a:gd name="T42" fmla="*/ 332 w 608"/>
                  <a:gd name="T43" fmla="*/ 66 h 742"/>
                  <a:gd name="T44" fmla="*/ 312 w 608"/>
                  <a:gd name="T45" fmla="*/ 62 h 742"/>
                  <a:gd name="T46" fmla="*/ 278 w 608"/>
                  <a:gd name="T47" fmla="*/ 64 h 742"/>
                  <a:gd name="T48" fmla="*/ 250 w 608"/>
                  <a:gd name="T49" fmla="*/ 80 h 742"/>
                  <a:gd name="T50" fmla="*/ 220 w 608"/>
                  <a:gd name="T51" fmla="*/ 96 h 742"/>
                  <a:gd name="T52" fmla="*/ 184 w 608"/>
                  <a:gd name="T53" fmla="*/ 104 h 742"/>
                  <a:gd name="T54" fmla="*/ 148 w 608"/>
                  <a:gd name="T55" fmla="*/ 98 h 742"/>
                  <a:gd name="T56" fmla="*/ 118 w 608"/>
                  <a:gd name="T57" fmla="*/ 66 h 742"/>
                  <a:gd name="T58" fmla="*/ 106 w 608"/>
                  <a:gd name="T59" fmla="*/ 0 h 742"/>
                  <a:gd name="T60" fmla="*/ 82 w 608"/>
                  <a:gd name="T61" fmla="*/ 28 h 742"/>
                  <a:gd name="T62" fmla="*/ 32 w 608"/>
                  <a:gd name="T63" fmla="*/ 70 h 742"/>
                  <a:gd name="T64" fmla="*/ 0 w 608"/>
                  <a:gd name="T65" fmla="*/ 88 h 742"/>
                  <a:gd name="T66" fmla="*/ 20 w 608"/>
                  <a:gd name="T67" fmla="*/ 734 h 742"/>
                  <a:gd name="T68" fmla="*/ 40 w 608"/>
                  <a:gd name="T69" fmla="*/ 742 h 742"/>
                  <a:gd name="T70" fmla="*/ 28 w 608"/>
                  <a:gd name="T71" fmla="*/ 728 h 742"/>
                  <a:gd name="T72" fmla="*/ 20 w 608"/>
                  <a:gd name="T73" fmla="*/ 692 h 742"/>
                  <a:gd name="T74" fmla="*/ 22 w 608"/>
                  <a:gd name="T75" fmla="*/ 668 h 742"/>
                  <a:gd name="T76" fmla="*/ 48 w 608"/>
                  <a:gd name="T77" fmla="*/ 670 h 742"/>
                  <a:gd name="T78" fmla="*/ 72 w 608"/>
                  <a:gd name="T79" fmla="*/ 654 h 742"/>
                  <a:gd name="T80" fmla="*/ 86 w 608"/>
                  <a:gd name="T81" fmla="*/ 626 h 742"/>
                  <a:gd name="T82" fmla="*/ 92 w 608"/>
                  <a:gd name="T83" fmla="*/ 592 h 742"/>
                  <a:gd name="T84" fmla="*/ 94 w 608"/>
                  <a:gd name="T85" fmla="*/ 546 h 742"/>
                  <a:gd name="T86" fmla="*/ 90 w 608"/>
                  <a:gd name="T87" fmla="*/ 520 h 742"/>
                  <a:gd name="T88" fmla="*/ 96 w 608"/>
                  <a:gd name="T89" fmla="*/ 520 h 742"/>
                  <a:gd name="T90" fmla="*/ 134 w 608"/>
                  <a:gd name="T91" fmla="*/ 616 h 742"/>
                  <a:gd name="T92" fmla="*/ 152 w 608"/>
                  <a:gd name="T93" fmla="*/ 648 h 742"/>
                  <a:gd name="T94" fmla="*/ 194 w 608"/>
                  <a:gd name="T95" fmla="*/ 684 h 742"/>
                  <a:gd name="T96" fmla="*/ 278 w 608"/>
                  <a:gd name="T97" fmla="*/ 718 h 742"/>
                  <a:gd name="T98" fmla="*/ 332 w 608"/>
                  <a:gd name="T99" fmla="*/ 730 h 742"/>
                  <a:gd name="T100" fmla="*/ 400 w 608"/>
                  <a:gd name="T101" fmla="*/ 678 h 742"/>
                  <a:gd name="T102" fmla="*/ 466 w 608"/>
                  <a:gd name="T103" fmla="*/ 660 h 742"/>
                  <a:gd name="T104" fmla="*/ 526 w 608"/>
                  <a:gd name="T105" fmla="*/ 662 h 742"/>
                  <a:gd name="T106" fmla="*/ 594 w 608"/>
                  <a:gd name="T107" fmla="*/ 684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8" h="742">
                    <a:moveTo>
                      <a:pt x="608" y="692"/>
                    </a:moveTo>
                    <a:lnTo>
                      <a:pt x="608" y="692"/>
                    </a:lnTo>
                    <a:lnTo>
                      <a:pt x="596" y="682"/>
                    </a:lnTo>
                    <a:lnTo>
                      <a:pt x="578" y="666"/>
                    </a:lnTo>
                    <a:lnTo>
                      <a:pt x="558" y="642"/>
                    </a:lnTo>
                    <a:lnTo>
                      <a:pt x="548" y="628"/>
                    </a:lnTo>
                    <a:lnTo>
                      <a:pt x="540" y="610"/>
                    </a:lnTo>
                    <a:lnTo>
                      <a:pt x="532" y="594"/>
                    </a:lnTo>
                    <a:lnTo>
                      <a:pt x="524" y="574"/>
                    </a:lnTo>
                    <a:lnTo>
                      <a:pt x="520" y="552"/>
                    </a:lnTo>
                    <a:lnTo>
                      <a:pt x="518" y="530"/>
                    </a:lnTo>
                    <a:lnTo>
                      <a:pt x="518" y="506"/>
                    </a:lnTo>
                    <a:lnTo>
                      <a:pt x="522" y="480"/>
                    </a:lnTo>
                    <a:lnTo>
                      <a:pt x="528" y="452"/>
                    </a:lnTo>
                    <a:lnTo>
                      <a:pt x="540" y="422"/>
                    </a:lnTo>
                    <a:lnTo>
                      <a:pt x="540" y="422"/>
                    </a:lnTo>
                    <a:lnTo>
                      <a:pt x="526" y="400"/>
                    </a:lnTo>
                    <a:lnTo>
                      <a:pt x="508" y="376"/>
                    </a:lnTo>
                    <a:lnTo>
                      <a:pt x="486" y="350"/>
                    </a:lnTo>
                    <a:lnTo>
                      <a:pt x="460" y="324"/>
                    </a:lnTo>
                    <a:lnTo>
                      <a:pt x="446" y="312"/>
                    </a:lnTo>
                    <a:lnTo>
                      <a:pt x="430" y="302"/>
                    </a:lnTo>
                    <a:lnTo>
                      <a:pt x="414" y="292"/>
                    </a:lnTo>
                    <a:lnTo>
                      <a:pt x="396" y="286"/>
                    </a:lnTo>
                    <a:lnTo>
                      <a:pt x="380" y="282"/>
                    </a:lnTo>
                    <a:lnTo>
                      <a:pt x="360" y="280"/>
                    </a:lnTo>
                    <a:lnTo>
                      <a:pt x="360" y="280"/>
                    </a:lnTo>
                    <a:lnTo>
                      <a:pt x="272" y="282"/>
                    </a:lnTo>
                    <a:lnTo>
                      <a:pt x="256" y="282"/>
                    </a:lnTo>
                    <a:lnTo>
                      <a:pt x="256" y="282"/>
                    </a:lnTo>
                    <a:lnTo>
                      <a:pt x="254" y="282"/>
                    </a:lnTo>
                    <a:lnTo>
                      <a:pt x="254" y="280"/>
                    </a:lnTo>
                    <a:lnTo>
                      <a:pt x="254" y="276"/>
                    </a:lnTo>
                    <a:lnTo>
                      <a:pt x="254" y="276"/>
                    </a:lnTo>
                    <a:lnTo>
                      <a:pt x="262" y="274"/>
                    </a:lnTo>
                    <a:lnTo>
                      <a:pt x="280" y="270"/>
                    </a:lnTo>
                    <a:lnTo>
                      <a:pt x="292" y="266"/>
                    </a:lnTo>
                    <a:lnTo>
                      <a:pt x="306" y="260"/>
                    </a:lnTo>
                    <a:lnTo>
                      <a:pt x="322" y="252"/>
                    </a:lnTo>
                    <a:lnTo>
                      <a:pt x="340" y="240"/>
                    </a:lnTo>
                    <a:lnTo>
                      <a:pt x="340" y="240"/>
                    </a:lnTo>
                    <a:lnTo>
                      <a:pt x="352" y="232"/>
                    </a:lnTo>
                    <a:lnTo>
                      <a:pt x="360" y="224"/>
                    </a:lnTo>
                    <a:lnTo>
                      <a:pt x="368" y="216"/>
                    </a:lnTo>
                    <a:lnTo>
                      <a:pt x="372" y="208"/>
                    </a:lnTo>
                    <a:lnTo>
                      <a:pt x="376" y="202"/>
                    </a:lnTo>
                    <a:lnTo>
                      <a:pt x="378" y="194"/>
                    </a:lnTo>
                    <a:lnTo>
                      <a:pt x="378" y="182"/>
                    </a:lnTo>
                    <a:lnTo>
                      <a:pt x="376" y="172"/>
                    </a:lnTo>
                    <a:lnTo>
                      <a:pt x="372" y="164"/>
                    </a:lnTo>
                    <a:lnTo>
                      <a:pt x="366" y="156"/>
                    </a:lnTo>
                    <a:lnTo>
                      <a:pt x="366" y="156"/>
                    </a:lnTo>
                    <a:lnTo>
                      <a:pt x="372" y="154"/>
                    </a:lnTo>
                    <a:lnTo>
                      <a:pt x="388" y="146"/>
                    </a:lnTo>
                    <a:lnTo>
                      <a:pt x="400" y="144"/>
                    </a:lnTo>
                    <a:lnTo>
                      <a:pt x="412" y="142"/>
                    </a:lnTo>
                    <a:lnTo>
                      <a:pt x="424" y="142"/>
                    </a:lnTo>
                    <a:lnTo>
                      <a:pt x="438" y="146"/>
                    </a:lnTo>
                    <a:lnTo>
                      <a:pt x="438" y="146"/>
                    </a:lnTo>
                    <a:lnTo>
                      <a:pt x="442" y="148"/>
                    </a:lnTo>
                    <a:lnTo>
                      <a:pt x="444" y="146"/>
                    </a:lnTo>
                    <a:lnTo>
                      <a:pt x="438" y="140"/>
                    </a:lnTo>
                    <a:lnTo>
                      <a:pt x="408" y="114"/>
                    </a:lnTo>
                    <a:lnTo>
                      <a:pt x="364" y="84"/>
                    </a:lnTo>
                    <a:lnTo>
                      <a:pt x="346" y="72"/>
                    </a:lnTo>
                    <a:lnTo>
                      <a:pt x="332" y="66"/>
                    </a:lnTo>
                    <a:lnTo>
                      <a:pt x="332" y="66"/>
                    </a:lnTo>
                    <a:lnTo>
                      <a:pt x="322" y="64"/>
                    </a:lnTo>
                    <a:lnTo>
                      <a:pt x="312" y="62"/>
                    </a:lnTo>
                    <a:lnTo>
                      <a:pt x="300" y="62"/>
                    </a:lnTo>
                    <a:lnTo>
                      <a:pt x="288" y="62"/>
                    </a:lnTo>
                    <a:lnTo>
                      <a:pt x="278" y="64"/>
                    </a:lnTo>
                    <a:lnTo>
                      <a:pt x="266" y="68"/>
                    </a:lnTo>
                    <a:lnTo>
                      <a:pt x="258" y="72"/>
                    </a:lnTo>
                    <a:lnTo>
                      <a:pt x="250" y="80"/>
                    </a:lnTo>
                    <a:lnTo>
                      <a:pt x="250" y="80"/>
                    </a:lnTo>
                    <a:lnTo>
                      <a:pt x="238" y="88"/>
                    </a:lnTo>
                    <a:lnTo>
                      <a:pt x="220" y="96"/>
                    </a:lnTo>
                    <a:lnTo>
                      <a:pt x="208" y="100"/>
                    </a:lnTo>
                    <a:lnTo>
                      <a:pt x="196" y="104"/>
                    </a:lnTo>
                    <a:lnTo>
                      <a:pt x="184" y="104"/>
                    </a:lnTo>
                    <a:lnTo>
                      <a:pt x="172" y="104"/>
                    </a:lnTo>
                    <a:lnTo>
                      <a:pt x="160" y="102"/>
                    </a:lnTo>
                    <a:lnTo>
                      <a:pt x="148" y="98"/>
                    </a:lnTo>
                    <a:lnTo>
                      <a:pt x="136" y="90"/>
                    </a:lnTo>
                    <a:lnTo>
                      <a:pt x="126" y="80"/>
                    </a:lnTo>
                    <a:lnTo>
                      <a:pt x="118" y="66"/>
                    </a:lnTo>
                    <a:lnTo>
                      <a:pt x="112" y="48"/>
                    </a:lnTo>
                    <a:lnTo>
                      <a:pt x="108" y="26"/>
                    </a:lnTo>
                    <a:lnTo>
                      <a:pt x="106" y="0"/>
                    </a:lnTo>
                    <a:lnTo>
                      <a:pt x="106" y="0"/>
                    </a:lnTo>
                    <a:lnTo>
                      <a:pt x="100" y="8"/>
                    </a:lnTo>
                    <a:lnTo>
                      <a:pt x="82" y="28"/>
                    </a:lnTo>
                    <a:lnTo>
                      <a:pt x="68" y="42"/>
                    </a:lnTo>
                    <a:lnTo>
                      <a:pt x="52" y="56"/>
                    </a:lnTo>
                    <a:lnTo>
                      <a:pt x="32" y="70"/>
                    </a:lnTo>
                    <a:lnTo>
                      <a:pt x="8" y="82"/>
                    </a:lnTo>
                    <a:lnTo>
                      <a:pt x="8" y="82"/>
                    </a:lnTo>
                    <a:lnTo>
                      <a:pt x="0" y="88"/>
                    </a:lnTo>
                    <a:lnTo>
                      <a:pt x="0" y="724"/>
                    </a:lnTo>
                    <a:lnTo>
                      <a:pt x="0" y="724"/>
                    </a:lnTo>
                    <a:lnTo>
                      <a:pt x="20" y="734"/>
                    </a:lnTo>
                    <a:lnTo>
                      <a:pt x="34" y="742"/>
                    </a:lnTo>
                    <a:lnTo>
                      <a:pt x="40" y="742"/>
                    </a:lnTo>
                    <a:lnTo>
                      <a:pt x="40" y="742"/>
                    </a:lnTo>
                    <a:lnTo>
                      <a:pt x="38" y="738"/>
                    </a:lnTo>
                    <a:lnTo>
                      <a:pt x="38" y="738"/>
                    </a:lnTo>
                    <a:lnTo>
                      <a:pt x="28" y="728"/>
                    </a:lnTo>
                    <a:lnTo>
                      <a:pt x="24" y="716"/>
                    </a:lnTo>
                    <a:lnTo>
                      <a:pt x="20" y="704"/>
                    </a:lnTo>
                    <a:lnTo>
                      <a:pt x="20" y="692"/>
                    </a:lnTo>
                    <a:lnTo>
                      <a:pt x="20" y="676"/>
                    </a:lnTo>
                    <a:lnTo>
                      <a:pt x="22" y="668"/>
                    </a:lnTo>
                    <a:lnTo>
                      <a:pt x="22" y="668"/>
                    </a:lnTo>
                    <a:lnTo>
                      <a:pt x="30" y="670"/>
                    </a:lnTo>
                    <a:lnTo>
                      <a:pt x="38" y="672"/>
                    </a:lnTo>
                    <a:lnTo>
                      <a:pt x="48" y="670"/>
                    </a:lnTo>
                    <a:lnTo>
                      <a:pt x="60" y="664"/>
                    </a:lnTo>
                    <a:lnTo>
                      <a:pt x="66" y="660"/>
                    </a:lnTo>
                    <a:lnTo>
                      <a:pt x="72" y="654"/>
                    </a:lnTo>
                    <a:lnTo>
                      <a:pt x="76" y="646"/>
                    </a:lnTo>
                    <a:lnTo>
                      <a:pt x="82" y="638"/>
                    </a:lnTo>
                    <a:lnTo>
                      <a:pt x="86" y="626"/>
                    </a:lnTo>
                    <a:lnTo>
                      <a:pt x="88" y="612"/>
                    </a:lnTo>
                    <a:lnTo>
                      <a:pt x="88" y="612"/>
                    </a:lnTo>
                    <a:lnTo>
                      <a:pt x="92" y="592"/>
                    </a:lnTo>
                    <a:lnTo>
                      <a:pt x="94" y="574"/>
                    </a:lnTo>
                    <a:lnTo>
                      <a:pt x="94" y="558"/>
                    </a:lnTo>
                    <a:lnTo>
                      <a:pt x="94" y="546"/>
                    </a:lnTo>
                    <a:lnTo>
                      <a:pt x="90" y="528"/>
                    </a:lnTo>
                    <a:lnTo>
                      <a:pt x="90" y="520"/>
                    </a:lnTo>
                    <a:lnTo>
                      <a:pt x="90" y="520"/>
                    </a:lnTo>
                    <a:lnTo>
                      <a:pt x="92" y="518"/>
                    </a:lnTo>
                    <a:lnTo>
                      <a:pt x="94" y="518"/>
                    </a:lnTo>
                    <a:lnTo>
                      <a:pt x="96" y="520"/>
                    </a:lnTo>
                    <a:lnTo>
                      <a:pt x="96" y="520"/>
                    </a:lnTo>
                    <a:lnTo>
                      <a:pt x="102" y="534"/>
                    </a:lnTo>
                    <a:lnTo>
                      <a:pt x="134" y="616"/>
                    </a:lnTo>
                    <a:lnTo>
                      <a:pt x="134" y="616"/>
                    </a:lnTo>
                    <a:lnTo>
                      <a:pt x="142" y="634"/>
                    </a:lnTo>
                    <a:lnTo>
                      <a:pt x="152" y="648"/>
                    </a:lnTo>
                    <a:lnTo>
                      <a:pt x="164" y="662"/>
                    </a:lnTo>
                    <a:lnTo>
                      <a:pt x="180" y="674"/>
                    </a:lnTo>
                    <a:lnTo>
                      <a:pt x="194" y="684"/>
                    </a:lnTo>
                    <a:lnTo>
                      <a:pt x="212" y="692"/>
                    </a:lnTo>
                    <a:lnTo>
                      <a:pt x="246" y="708"/>
                    </a:lnTo>
                    <a:lnTo>
                      <a:pt x="278" y="718"/>
                    </a:lnTo>
                    <a:lnTo>
                      <a:pt x="306" y="724"/>
                    </a:lnTo>
                    <a:lnTo>
                      <a:pt x="332" y="730"/>
                    </a:lnTo>
                    <a:lnTo>
                      <a:pt x="332" y="730"/>
                    </a:lnTo>
                    <a:lnTo>
                      <a:pt x="354" y="708"/>
                    </a:lnTo>
                    <a:lnTo>
                      <a:pt x="378" y="692"/>
                    </a:lnTo>
                    <a:lnTo>
                      <a:pt x="400" y="678"/>
                    </a:lnTo>
                    <a:lnTo>
                      <a:pt x="424" y="670"/>
                    </a:lnTo>
                    <a:lnTo>
                      <a:pt x="446" y="662"/>
                    </a:lnTo>
                    <a:lnTo>
                      <a:pt x="466" y="660"/>
                    </a:lnTo>
                    <a:lnTo>
                      <a:pt x="488" y="658"/>
                    </a:lnTo>
                    <a:lnTo>
                      <a:pt x="506" y="658"/>
                    </a:lnTo>
                    <a:lnTo>
                      <a:pt x="526" y="662"/>
                    </a:lnTo>
                    <a:lnTo>
                      <a:pt x="542" y="664"/>
                    </a:lnTo>
                    <a:lnTo>
                      <a:pt x="572" y="674"/>
                    </a:lnTo>
                    <a:lnTo>
                      <a:pt x="594" y="684"/>
                    </a:lnTo>
                    <a:lnTo>
                      <a:pt x="608" y="692"/>
                    </a:lnTo>
                    <a:lnTo>
                      <a:pt x="608" y="692"/>
                    </a:lnTo>
                    <a:close/>
                  </a:path>
                </a:pathLst>
              </a:custGeom>
              <a:solidFill>
                <a:schemeClr val="accent1">
                  <a:alpha val="2000"/>
                </a:schemeClr>
              </a:solidFill>
              <a:ln>
                <a:noFill/>
              </a:ln>
              <a:effectLst>
                <a:glow rad="25400">
                  <a:schemeClr val="accent1">
                    <a:alpha val="43000"/>
                  </a:schemeClr>
                </a:glow>
                <a:softEdge rad="12700"/>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51"/>
              <p:cNvSpPr>
                <a:spLocks noChangeAspect="1"/>
              </p:cNvSpPr>
              <p:nvPr/>
            </p:nvSpPr>
            <p:spPr bwMode="auto">
              <a:xfrm>
                <a:off x="-17347" y="1413937"/>
                <a:ext cx="499947" cy="1321457"/>
              </a:xfrm>
              <a:custGeom>
                <a:avLst/>
                <a:gdLst>
                  <a:gd name="T0" fmla="*/ 382 w 426"/>
                  <a:gd name="T1" fmla="*/ 404 h 1126"/>
                  <a:gd name="T2" fmla="*/ 390 w 426"/>
                  <a:gd name="T3" fmla="*/ 392 h 1126"/>
                  <a:gd name="T4" fmla="*/ 404 w 426"/>
                  <a:gd name="T5" fmla="*/ 356 h 1126"/>
                  <a:gd name="T6" fmla="*/ 408 w 426"/>
                  <a:gd name="T7" fmla="*/ 326 h 1126"/>
                  <a:gd name="T8" fmla="*/ 402 w 426"/>
                  <a:gd name="T9" fmla="*/ 274 h 1126"/>
                  <a:gd name="T10" fmla="*/ 376 w 426"/>
                  <a:gd name="T11" fmla="*/ 206 h 1126"/>
                  <a:gd name="T12" fmla="*/ 350 w 426"/>
                  <a:gd name="T13" fmla="*/ 176 h 1126"/>
                  <a:gd name="T14" fmla="*/ 338 w 426"/>
                  <a:gd name="T15" fmla="*/ 176 h 1126"/>
                  <a:gd name="T16" fmla="*/ 294 w 426"/>
                  <a:gd name="T17" fmla="*/ 198 h 1126"/>
                  <a:gd name="T18" fmla="*/ 212 w 426"/>
                  <a:gd name="T19" fmla="*/ 268 h 1126"/>
                  <a:gd name="T20" fmla="*/ 212 w 426"/>
                  <a:gd name="T21" fmla="*/ 270 h 1126"/>
                  <a:gd name="T22" fmla="*/ 172 w 426"/>
                  <a:gd name="T23" fmla="*/ 318 h 1126"/>
                  <a:gd name="T24" fmla="*/ 152 w 426"/>
                  <a:gd name="T25" fmla="*/ 354 h 1126"/>
                  <a:gd name="T26" fmla="*/ 146 w 426"/>
                  <a:gd name="T27" fmla="*/ 358 h 1126"/>
                  <a:gd name="T28" fmla="*/ 144 w 426"/>
                  <a:gd name="T29" fmla="*/ 354 h 1126"/>
                  <a:gd name="T30" fmla="*/ 172 w 426"/>
                  <a:gd name="T31" fmla="*/ 236 h 1126"/>
                  <a:gd name="T32" fmla="*/ 172 w 426"/>
                  <a:gd name="T33" fmla="*/ 174 h 1126"/>
                  <a:gd name="T34" fmla="*/ 148 w 426"/>
                  <a:gd name="T35" fmla="*/ 114 h 1126"/>
                  <a:gd name="T36" fmla="*/ 100 w 426"/>
                  <a:gd name="T37" fmla="*/ 46 h 1126"/>
                  <a:gd name="T38" fmla="*/ 56 w 426"/>
                  <a:gd name="T39" fmla="*/ 0 h 1126"/>
                  <a:gd name="T40" fmla="*/ 0 w 426"/>
                  <a:gd name="T41" fmla="*/ 820 h 1126"/>
                  <a:gd name="T42" fmla="*/ 34 w 426"/>
                  <a:gd name="T43" fmla="*/ 800 h 1126"/>
                  <a:gd name="T44" fmla="*/ 80 w 426"/>
                  <a:gd name="T45" fmla="*/ 754 h 1126"/>
                  <a:gd name="T46" fmla="*/ 102 w 426"/>
                  <a:gd name="T47" fmla="*/ 764 h 1126"/>
                  <a:gd name="T48" fmla="*/ 152 w 426"/>
                  <a:gd name="T49" fmla="*/ 908 h 1126"/>
                  <a:gd name="T50" fmla="*/ 168 w 426"/>
                  <a:gd name="T51" fmla="*/ 994 h 1126"/>
                  <a:gd name="T52" fmla="*/ 166 w 426"/>
                  <a:gd name="T53" fmla="*/ 1070 h 1126"/>
                  <a:gd name="T54" fmla="*/ 150 w 426"/>
                  <a:gd name="T55" fmla="*/ 1108 h 1126"/>
                  <a:gd name="T56" fmla="*/ 150 w 426"/>
                  <a:gd name="T57" fmla="*/ 1120 h 1126"/>
                  <a:gd name="T58" fmla="*/ 156 w 426"/>
                  <a:gd name="T59" fmla="*/ 1124 h 1126"/>
                  <a:gd name="T60" fmla="*/ 188 w 426"/>
                  <a:gd name="T61" fmla="*/ 1124 h 1126"/>
                  <a:gd name="T62" fmla="*/ 214 w 426"/>
                  <a:gd name="T63" fmla="*/ 1102 h 1126"/>
                  <a:gd name="T64" fmla="*/ 224 w 426"/>
                  <a:gd name="T65" fmla="*/ 1094 h 1126"/>
                  <a:gd name="T66" fmla="*/ 232 w 426"/>
                  <a:gd name="T67" fmla="*/ 1080 h 1126"/>
                  <a:gd name="T68" fmla="*/ 224 w 426"/>
                  <a:gd name="T69" fmla="*/ 998 h 1126"/>
                  <a:gd name="T70" fmla="*/ 188 w 426"/>
                  <a:gd name="T71" fmla="*/ 854 h 1126"/>
                  <a:gd name="T72" fmla="*/ 144 w 426"/>
                  <a:gd name="T73" fmla="*/ 720 h 1126"/>
                  <a:gd name="T74" fmla="*/ 218 w 426"/>
                  <a:gd name="T75" fmla="*/ 726 h 1126"/>
                  <a:gd name="T76" fmla="*/ 278 w 426"/>
                  <a:gd name="T77" fmla="*/ 708 h 1126"/>
                  <a:gd name="T78" fmla="*/ 308 w 426"/>
                  <a:gd name="T79" fmla="*/ 682 h 1126"/>
                  <a:gd name="T80" fmla="*/ 350 w 426"/>
                  <a:gd name="T81" fmla="*/ 640 h 1126"/>
                  <a:gd name="T82" fmla="*/ 416 w 426"/>
                  <a:gd name="T83" fmla="*/ 598 h 1126"/>
                  <a:gd name="T84" fmla="*/ 396 w 426"/>
                  <a:gd name="T85" fmla="*/ 586 h 1126"/>
                  <a:gd name="T86" fmla="*/ 340 w 426"/>
                  <a:gd name="T87" fmla="*/ 550 h 1126"/>
                  <a:gd name="T88" fmla="*/ 322 w 426"/>
                  <a:gd name="T89" fmla="*/ 508 h 1126"/>
                  <a:gd name="T90" fmla="*/ 330 w 426"/>
                  <a:gd name="T91" fmla="*/ 466 h 1126"/>
                  <a:gd name="T92" fmla="*/ 358 w 426"/>
                  <a:gd name="T93" fmla="*/ 422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6" h="1126">
                    <a:moveTo>
                      <a:pt x="372" y="412"/>
                    </a:moveTo>
                    <a:lnTo>
                      <a:pt x="372" y="412"/>
                    </a:lnTo>
                    <a:lnTo>
                      <a:pt x="382" y="404"/>
                    </a:lnTo>
                    <a:lnTo>
                      <a:pt x="390" y="392"/>
                    </a:lnTo>
                    <a:lnTo>
                      <a:pt x="390" y="392"/>
                    </a:lnTo>
                    <a:lnTo>
                      <a:pt x="390" y="392"/>
                    </a:lnTo>
                    <a:lnTo>
                      <a:pt x="396" y="382"/>
                    </a:lnTo>
                    <a:lnTo>
                      <a:pt x="402" y="370"/>
                    </a:lnTo>
                    <a:lnTo>
                      <a:pt x="404" y="356"/>
                    </a:lnTo>
                    <a:lnTo>
                      <a:pt x="406" y="342"/>
                    </a:lnTo>
                    <a:lnTo>
                      <a:pt x="406" y="342"/>
                    </a:lnTo>
                    <a:lnTo>
                      <a:pt x="408" y="326"/>
                    </a:lnTo>
                    <a:lnTo>
                      <a:pt x="408" y="326"/>
                    </a:lnTo>
                    <a:lnTo>
                      <a:pt x="406" y="300"/>
                    </a:lnTo>
                    <a:lnTo>
                      <a:pt x="402" y="274"/>
                    </a:lnTo>
                    <a:lnTo>
                      <a:pt x="394" y="250"/>
                    </a:lnTo>
                    <a:lnTo>
                      <a:pt x="386" y="226"/>
                    </a:lnTo>
                    <a:lnTo>
                      <a:pt x="376" y="206"/>
                    </a:lnTo>
                    <a:lnTo>
                      <a:pt x="366" y="190"/>
                    </a:lnTo>
                    <a:lnTo>
                      <a:pt x="356" y="180"/>
                    </a:lnTo>
                    <a:lnTo>
                      <a:pt x="350" y="176"/>
                    </a:lnTo>
                    <a:lnTo>
                      <a:pt x="344" y="176"/>
                    </a:lnTo>
                    <a:lnTo>
                      <a:pt x="344" y="176"/>
                    </a:lnTo>
                    <a:lnTo>
                      <a:pt x="338" y="176"/>
                    </a:lnTo>
                    <a:lnTo>
                      <a:pt x="330" y="178"/>
                    </a:lnTo>
                    <a:lnTo>
                      <a:pt x="314" y="186"/>
                    </a:lnTo>
                    <a:lnTo>
                      <a:pt x="294" y="198"/>
                    </a:lnTo>
                    <a:lnTo>
                      <a:pt x="276" y="212"/>
                    </a:lnTo>
                    <a:lnTo>
                      <a:pt x="238" y="244"/>
                    </a:lnTo>
                    <a:lnTo>
                      <a:pt x="212" y="268"/>
                    </a:lnTo>
                    <a:lnTo>
                      <a:pt x="212" y="268"/>
                    </a:lnTo>
                    <a:lnTo>
                      <a:pt x="212" y="270"/>
                    </a:lnTo>
                    <a:lnTo>
                      <a:pt x="212" y="270"/>
                    </a:lnTo>
                    <a:lnTo>
                      <a:pt x="194" y="288"/>
                    </a:lnTo>
                    <a:lnTo>
                      <a:pt x="182" y="304"/>
                    </a:lnTo>
                    <a:lnTo>
                      <a:pt x="172" y="318"/>
                    </a:lnTo>
                    <a:lnTo>
                      <a:pt x="164" y="330"/>
                    </a:lnTo>
                    <a:lnTo>
                      <a:pt x="156" y="348"/>
                    </a:lnTo>
                    <a:lnTo>
                      <a:pt x="152" y="354"/>
                    </a:lnTo>
                    <a:lnTo>
                      <a:pt x="150" y="356"/>
                    </a:lnTo>
                    <a:lnTo>
                      <a:pt x="150" y="356"/>
                    </a:lnTo>
                    <a:lnTo>
                      <a:pt x="146" y="358"/>
                    </a:lnTo>
                    <a:lnTo>
                      <a:pt x="144" y="356"/>
                    </a:lnTo>
                    <a:lnTo>
                      <a:pt x="144" y="354"/>
                    </a:lnTo>
                    <a:lnTo>
                      <a:pt x="144" y="354"/>
                    </a:lnTo>
                    <a:lnTo>
                      <a:pt x="148" y="336"/>
                    </a:lnTo>
                    <a:lnTo>
                      <a:pt x="172" y="236"/>
                    </a:lnTo>
                    <a:lnTo>
                      <a:pt x="172" y="236"/>
                    </a:lnTo>
                    <a:lnTo>
                      <a:pt x="174" y="216"/>
                    </a:lnTo>
                    <a:lnTo>
                      <a:pt x="174" y="194"/>
                    </a:lnTo>
                    <a:lnTo>
                      <a:pt x="172" y="174"/>
                    </a:lnTo>
                    <a:lnTo>
                      <a:pt x="166" y="152"/>
                    </a:lnTo>
                    <a:lnTo>
                      <a:pt x="158" y="132"/>
                    </a:lnTo>
                    <a:lnTo>
                      <a:pt x="148" y="114"/>
                    </a:lnTo>
                    <a:lnTo>
                      <a:pt x="136" y="94"/>
                    </a:lnTo>
                    <a:lnTo>
                      <a:pt x="124" y="76"/>
                    </a:lnTo>
                    <a:lnTo>
                      <a:pt x="100" y="46"/>
                    </a:lnTo>
                    <a:lnTo>
                      <a:pt x="78" y="22"/>
                    </a:lnTo>
                    <a:lnTo>
                      <a:pt x="56" y="0"/>
                    </a:lnTo>
                    <a:lnTo>
                      <a:pt x="56" y="0"/>
                    </a:lnTo>
                    <a:lnTo>
                      <a:pt x="28" y="4"/>
                    </a:lnTo>
                    <a:lnTo>
                      <a:pt x="0" y="6"/>
                    </a:lnTo>
                    <a:lnTo>
                      <a:pt x="0" y="820"/>
                    </a:lnTo>
                    <a:lnTo>
                      <a:pt x="0" y="820"/>
                    </a:lnTo>
                    <a:lnTo>
                      <a:pt x="18" y="810"/>
                    </a:lnTo>
                    <a:lnTo>
                      <a:pt x="34" y="800"/>
                    </a:lnTo>
                    <a:lnTo>
                      <a:pt x="48" y="788"/>
                    </a:lnTo>
                    <a:lnTo>
                      <a:pt x="60" y="776"/>
                    </a:lnTo>
                    <a:lnTo>
                      <a:pt x="80" y="754"/>
                    </a:lnTo>
                    <a:lnTo>
                      <a:pt x="92" y="738"/>
                    </a:lnTo>
                    <a:lnTo>
                      <a:pt x="92" y="738"/>
                    </a:lnTo>
                    <a:lnTo>
                      <a:pt x="102" y="764"/>
                    </a:lnTo>
                    <a:lnTo>
                      <a:pt x="118" y="804"/>
                    </a:lnTo>
                    <a:lnTo>
                      <a:pt x="136" y="854"/>
                    </a:lnTo>
                    <a:lnTo>
                      <a:pt x="152" y="908"/>
                    </a:lnTo>
                    <a:lnTo>
                      <a:pt x="158" y="938"/>
                    </a:lnTo>
                    <a:lnTo>
                      <a:pt x="164" y="966"/>
                    </a:lnTo>
                    <a:lnTo>
                      <a:pt x="168" y="994"/>
                    </a:lnTo>
                    <a:lnTo>
                      <a:pt x="170" y="1020"/>
                    </a:lnTo>
                    <a:lnTo>
                      <a:pt x="168" y="1046"/>
                    </a:lnTo>
                    <a:lnTo>
                      <a:pt x="166" y="1070"/>
                    </a:lnTo>
                    <a:lnTo>
                      <a:pt x="160" y="1090"/>
                    </a:lnTo>
                    <a:lnTo>
                      <a:pt x="150" y="1108"/>
                    </a:lnTo>
                    <a:lnTo>
                      <a:pt x="150" y="1108"/>
                    </a:lnTo>
                    <a:lnTo>
                      <a:pt x="148" y="1110"/>
                    </a:lnTo>
                    <a:lnTo>
                      <a:pt x="148" y="1116"/>
                    </a:lnTo>
                    <a:lnTo>
                      <a:pt x="150" y="1120"/>
                    </a:lnTo>
                    <a:lnTo>
                      <a:pt x="152" y="1122"/>
                    </a:lnTo>
                    <a:lnTo>
                      <a:pt x="156" y="1124"/>
                    </a:lnTo>
                    <a:lnTo>
                      <a:pt x="156" y="1124"/>
                    </a:lnTo>
                    <a:lnTo>
                      <a:pt x="164" y="1126"/>
                    </a:lnTo>
                    <a:lnTo>
                      <a:pt x="180" y="1126"/>
                    </a:lnTo>
                    <a:lnTo>
                      <a:pt x="188" y="1124"/>
                    </a:lnTo>
                    <a:lnTo>
                      <a:pt x="198" y="1120"/>
                    </a:lnTo>
                    <a:lnTo>
                      <a:pt x="206" y="1112"/>
                    </a:lnTo>
                    <a:lnTo>
                      <a:pt x="214" y="1102"/>
                    </a:lnTo>
                    <a:lnTo>
                      <a:pt x="214" y="1102"/>
                    </a:lnTo>
                    <a:lnTo>
                      <a:pt x="218" y="1098"/>
                    </a:lnTo>
                    <a:lnTo>
                      <a:pt x="224" y="1094"/>
                    </a:lnTo>
                    <a:lnTo>
                      <a:pt x="230" y="1090"/>
                    </a:lnTo>
                    <a:lnTo>
                      <a:pt x="232" y="1080"/>
                    </a:lnTo>
                    <a:lnTo>
                      <a:pt x="232" y="1080"/>
                    </a:lnTo>
                    <a:lnTo>
                      <a:pt x="232" y="1058"/>
                    </a:lnTo>
                    <a:lnTo>
                      <a:pt x="230" y="1032"/>
                    </a:lnTo>
                    <a:lnTo>
                      <a:pt x="224" y="998"/>
                    </a:lnTo>
                    <a:lnTo>
                      <a:pt x="216" y="958"/>
                    </a:lnTo>
                    <a:lnTo>
                      <a:pt x="204" y="910"/>
                    </a:lnTo>
                    <a:lnTo>
                      <a:pt x="188" y="854"/>
                    </a:lnTo>
                    <a:lnTo>
                      <a:pt x="168" y="792"/>
                    </a:lnTo>
                    <a:lnTo>
                      <a:pt x="144" y="720"/>
                    </a:lnTo>
                    <a:lnTo>
                      <a:pt x="144" y="720"/>
                    </a:lnTo>
                    <a:lnTo>
                      <a:pt x="174" y="726"/>
                    </a:lnTo>
                    <a:lnTo>
                      <a:pt x="196" y="726"/>
                    </a:lnTo>
                    <a:lnTo>
                      <a:pt x="218" y="726"/>
                    </a:lnTo>
                    <a:lnTo>
                      <a:pt x="242" y="722"/>
                    </a:lnTo>
                    <a:lnTo>
                      <a:pt x="266" y="714"/>
                    </a:lnTo>
                    <a:lnTo>
                      <a:pt x="278" y="708"/>
                    </a:lnTo>
                    <a:lnTo>
                      <a:pt x="288" y="702"/>
                    </a:lnTo>
                    <a:lnTo>
                      <a:pt x="298" y="692"/>
                    </a:lnTo>
                    <a:lnTo>
                      <a:pt x="308" y="682"/>
                    </a:lnTo>
                    <a:lnTo>
                      <a:pt x="308" y="682"/>
                    </a:lnTo>
                    <a:lnTo>
                      <a:pt x="328" y="660"/>
                    </a:lnTo>
                    <a:lnTo>
                      <a:pt x="350" y="640"/>
                    </a:lnTo>
                    <a:lnTo>
                      <a:pt x="370" y="624"/>
                    </a:lnTo>
                    <a:lnTo>
                      <a:pt x="388" y="612"/>
                    </a:lnTo>
                    <a:lnTo>
                      <a:pt x="416" y="598"/>
                    </a:lnTo>
                    <a:lnTo>
                      <a:pt x="426" y="594"/>
                    </a:lnTo>
                    <a:lnTo>
                      <a:pt x="426" y="594"/>
                    </a:lnTo>
                    <a:lnTo>
                      <a:pt x="396" y="586"/>
                    </a:lnTo>
                    <a:lnTo>
                      <a:pt x="372" y="574"/>
                    </a:lnTo>
                    <a:lnTo>
                      <a:pt x="354" y="562"/>
                    </a:lnTo>
                    <a:lnTo>
                      <a:pt x="340" y="550"/>
                    </a:lnTo>
                    <a:lnTo>
                      <a:pt x="330" y="536"/>
                    </a:lnTo>
                    <a:lnTo>
                      <a:pt x="324" y="522"/>
                    </a:lnTo>
                    <a:lnTo>
                      <a:pt x="322" y="508"/>
                    </a:lnTo>
                    <a:lnTo>
                      <a:pt x="324" y="494"/>
                    </a:lnTo>
                    <a:lnTo>
                      <a:pt x="326" y="478"/>
                    </a:lnTo>
                    <a:lnTo>
                      <a:pt x="330" y="466"/>
                    </a:lnTo>
                    <a:lnTo>
                      <a:pt x="338" y="452"/>
                    </a:lnTo>
                    <a:lnTo>
                      <a:pt x="344" y="442"/>
                    </a:lnTo>
                    <a:lnTo>
                      <a:pt x="358" y="422"/>
                    </a:lnTo>
                    <a:lnTo>
                      <a:pt x="372" y="412"/>
                    </a:lnTo>
                    <a:lnTo>
                      <a:pt x="372" y="412"/>
                    </a:lnTo>
                    <a:close/>
                  </a:path>
                </a:pathLst>
              </a:custGeom>
              <a:solidFill>
                <a:schemeClr val="accent1">
                  <a:alpha val="1000"/>
                </a:schemeClr>
              </a:solidFill>
              <a:ln>
                <a:noFill/>
              </a:ln>
              <a:effectLst>
                <a:glow rad="38100">
                  <a:schemeClr val="accent1">
                    <a:alpha val="43000"/>
                  </a:schemeClr>
                </a:glow>
                <a:softEdge rad="12700"/>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43"/>
              <p:cNvSpPr>
                <a:spLocks noChangeAspect="1"/>
              </p:cNvSpPr>
              <p:nvPr/>
            </p:nvSpPr>
            <p:spPr bwMode="auto">
              <a:xfrm>
                <a:off x="0" y="0"/>
                <a:ext cx="1049548" cy="750335"/>
              </a:xfrm>
              <a:custGeom>
                <a:avLst/>
                <a:gdLst>
                  <a:gd name="T0" fmla="*/ 812 w 912"/>
                  <a:gd name="T1" fmla="*/ 66 h 652"/>
                  <a:gd name="T2" fmla="*/ 772 w 912"/>
                  <a:gd name="T3" fmla="*/ 42 h 652"/>
                  <a:gd name="T4" fmla="*/ 748 w 912"/>
                  <a:gd name="T5" fmla="*/ 8 h 652"/>
                  <a:gd name="T6" fmla="*/ 26 w 912"/>
                  <a:gd name="T7" fmla="*/ 0 h 652"/>
                  <a:gd name="T8" fmla="*/ 0 w 912"/>
                  <a:gd name="T9" fmla="*/ 208 h 652"/>
                  <a:gd name="T10" fmla="*/ 6 w 912"/>
                  <a:gd name="T11" fmla="*/ 232 h 652"/>
                  <a:gd name="T12" fmla="*/ 0 w 912"/>
                  <a:gd name="T13" fmla="*/ 384 h 652"/>
                  <a:gd name="T14" fmla="*/ 14 w 912"/>
                  <a:gd name="T15" fmla="*/ 396 h 652"/>
                  <a:gd name="T16" fmla="*/ 28 w 912"/>
                  <a:gd name="T17" fmla="*/ 430 h 652"/>
                  <a:gd name="T18" fmla="*/ 26 w 912"/>
                  <a:gd name="T19" fmla="*/ 480 h 652"/>
                  <a:gd name="T20" fmla="*/ 34 w 912"/>
                  <a:gd name="T21" fmla="*/ 490 h 652"/>
                  <a:gd name="T22" fmla="*/ 60 w 912"/>
                  <a:gd name="T23" fmla="*/ 504 h 652"/>
                  <a:gd name="T24" fmla="*/ 80 w 912"/>
                  <a:gd name="T25" fmla="*/ 560 h 652"/>
                  <a:gd name="T26" fmla="*/ 90 w 912"/>
                  <a:gd name="T27" fmla="*/ 650 h 652"/>
                  <a:gd name="T28" fmla="*/ 110 w 912"/>
                  <a:gd name="T29" fmla="*/ 596 h 652"/>
                  <a:gd name="T30" fmla="*/ 146 w 912"/>
                  <a:gd name="T31" fmla="*/ 540 h 652"/>
                  <a:gd name="T32" fmla="*/ 180 w 912"/>
                  <a:gd name="T33" fmla="*/ 510 h 652"/>
                  <a:gd name="T34" fmla="*/ 220 w 912"/>
                  <a:gd name="T35" fmla="*/ 496 h 652"/>
                  <a:gd name="T36" fmla="*/ 234 w 912"/>
                  <a:gd name="T37" fmla="*/ 494 h 652"/>
                  <a:gd name="T38" fmla="*/ 244 w 912"/>
                  <a:gd name="T39" fmla="*/ 430 h 652"/>
                  <a:gd name="T40" fmla="*/ 264 w 912"/>
                  <a:gd name="T41" fmla="*/ 362 h 652"/>
                  <a:gd name="T42" fmla="*/ 274 w 912"/>
                  <a:gd name="T43" fmla="*/ 352 h 652"/>
                  <a:gd name="T44" fmla="*/ 284 w 912"/>
                  <a:gd name="T45" fmla="*/ 366 h 652"/>
                  <a:gd name="T46" fmla="*/ 284 w 912"/>
                  <a:gd name="T47" fmla="*/ 392 h 652"/>
                  <a:gd name="T48" fmla="*/ 310 w 912"/>
                  <a:gd name="T49" fmla="*/ 492 h 652"/>
                  <a:gd name="T50" fmla="*/ 342 w 912"/>
                  <a:gd name="T51" fmla="*/ 574 h 652"/>
                  <a:gd name="T52" fmla="*/ 382 w 912"/>
                  <a:gd name="T53" fmla="*/ 498 h 652"/>
                  <a:gd name="T54" fmla="*/ 406 w 912"/>
                  <a:gd name="T55" fmla="*/ 484 h 652"/>
                  <a:gd name="T56" fmla="*/ 426 w 912"/>
                  <a:gd name="T57" fmla="*/ 490 h 652"/>
                  <a:gd name="T58" fmla="*/ 448 w 912"/>
                  <a:gd name="T59" fmla="*/ 520 h 652"/>
                  <a:gd name="T60" fmla="*/ 466 w 912"/>
                  <a:gd name="T61" fmla="*/ 574 h 652"/>
                  <a:gd name="T62" fmla="*/ 478 w 912"/>
                  <a:gd name="T63" fmla="*/ 550 h 652"/>
                  <a:gd name="T64" fmla="*/ 494 w 912"/>
                  <a:gd name="T65" fmla="*/ 542 h 652"/>
                  <a:gd name="T66" fmla="*/ 530 w 912"/>
                  <a:gd name="T67" fmla="*/ 552 h 652"/>
                  <a:gd name="T68" fmla="*/ 580 w 912"/>
                  <a:gd name="T69" fmla="*/ 600 h 652"/>
                  <a:gd name="T70" fmla="*/ 618 w 912"/>
                  <a:gd name="T71" fmla="*/ 652 h 652"/>
                  <a:gd name="T72" fmla="*/ 618 w 912"/>
                  <a:gd name="T73" fmla="*/ 652 h 652"/>
                  <a:gd name="T74" fmla="*/ 596 w 912"/>
                  <a:gd name="T75" fmla="*/ 590 h 652"/>
                  <a:gd name="T76" fmla="*/ 584 w 912"/>
                  <a:gd name="T77" fmla="*/ 522 h 652"/>
                  <a:gd name="T78" fmla="*/ 596 w 912"/>
                  <a:gd name="T79" fmla="*/ 488 h 652"/>
                  <a:gd name="T80" fmla="*/ 614 w 912"/>
                  <a:gd name="T81" fmla="*/ 480 h 652"/>
                  <a:gd name="T82" fmla="*/ 640 w 912"/>
                  <a:gd name="T83" fmla="*/ 484 h 652"/>
                  <a:gd name="T84" fmla="*/ 606 w 912"/>
                  <a:gd name="T85" fmla="*/ 438 h 652"/>
                  <a:gd name="T86" fmla="*/ 592 w 912"/>
                  <a:gd name="T87" fmla="*/ 402 h 652"/>
                  <a:gd name="T88" fmla="*/ 600 w 912"/>
                  <a:gd name="T89" fmla="*/ 382 h 652"/>
                  <a:gd name="T90" fmla="*/ 624 w 912"/>
                  <a:gd name="T91" fmla="*/ 372 h 652"/>
                  <a:gd name="T92" fmla="*/ 710 w 912"/>
                  <a:gd name="T93" fmla="*/ 380 h 652"/>
                  <a:gd name="T94" fmla="*/ 660 w 912"/>
                  <a:gd name="T95" fmla="*/ 308 h 652"/>
                  <a:gd name="T96" fmla="*/ 592 w 912"/>
                  <a:gd name="T97" fmla="*/ 230 h 652"/>
                  <a:gd name="T98" fmla="*/ 572 w 912"/>
                  <a:gd name="T99" fmla="*/ 214 h 652"/>
                  <a:gd name="T100" fmla="*/ 564 w 912"/>
                  <a:gd name="T101" fmla="*/ 198 h 652"/>
                  <a:gd name="T102" fmla="*/ 578 w 912"/>
                  <a:gd name="T103" fmla="*/ 196 h 652"/>
                  <a:gd name="T104" fmla="*/ 646 w 912"/>
                  <a:gd name="T105" fmla="*/ 218 h 652"/>
                  <a:gd name="T106" fmla="*/ 704 w 912"/>
                  <a:gd name="T107" fmla="*/ 246 h 652"/>
                  <a:gd name="T108" fmla="*/ 714 w 912"/>
                  <a:gd name="T109" fmla="*/ 234 h 652"/>
                  <a:gd name="T110" fmla="*/ 746 w 912"/>
                  <a:gd name="T111" fmla="*/ 212 h 652"/>
                  <a:gd name="T112" fmla="*/ 792 w 912"/>
                  <a:gd name="T113" fmla="*/ 198 h 652"/>
                  <a:gd name="T114" fmla="*/ 856 w 912"/>
                  <a:gd name="T115" fmla="*/ 200 h 652"/>
                  <a:gd name="T116" fmla="*/ 912 w 912"/>
                  <a:gd name="T117" fmla="*/ 212 h 652"/>
                  <a:gd name="T118" fmla="*/ 860 w 912"/>
                  <a:gd name="T119" fmla="*/ 170 h 652"/>
                  <a:gd name="T120" fmla="*/ 816 w 912"/>
                  <a:gd name="T121" fmla="*/ 114 h 652"/>
                  <a:gd name="T122" fmla="*/ 810 w 912"/>
                  <a:gd name="T123" fmla="*/ 86 h 652"/>
                  <a:gd name="T124" fmla="*/ 824 w 912"/>
                  <a:gd name="T125" fmla="*/ 7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2" h="652">
                    <a:moveTo>
                      <a:pt x="824" y="72"/>
                    </a:moveTo>
                    <a:lnTo>
                      <a:pt x="824" y="72"/>
                    </a:lnTo>
                    <a:lnTo>
                      <a:pt x="812" y="66"/>
                    </a:lnTo>
                    <a:lnTo>
                      <a:pt x="800" y="60"/>
                    </a:lnTo>
                    <a:lnTo>
                      <a:pt x="786" y="52"/>
                    </a:lnTo>
                    <a:lnTo>
                      <a:pt x="772" y="42"/>
                    </a:lnTo>
                    <a:lnTo>
                      <a:pt x="760" y="30"/>
                    </a:lnTo>
                    <a:lnTo>
                      <a:pt x="750" y="16"/>
                    </a:lnTo>
                    <a:lnTo>
                      <a:pt x="748" y="8"/>
                    </a:lnTo>
                    <a:lnTo>
                      <a:pt x="746" y="0"/>
                    </a:lnTo>
                    <a:lnTo>
                      <a:pt x="26" y="0"/>
                    </a:lnTo>
                    <a:lnTo>
                      <a:pt x="26" y="0"/>
                    </a:lnTo>
                    <a:lnTo>
                      <a:pt x="14" y="12"/>
                    </a:lnTo>
                    <a:lnTo>
                      <a:pt x="0" y="24"/>
                    </a:lnTo>
                    <a:lnTo>
                      <a:pt x="0" y="208"/>
                    </a:lnTo>
                    <a:lnTo>
                      <a:pt x="0" y="208"/>
                    </a:lnTo>
                    <a:lnTo>
                      <a:pt x="4" y="220"/>
                    </a:lnTo>
                    <a:lnTo>
                      <a:pt x="6" y="232"/>
                    </a:lnTo>
                    <a:lnTo>
                      <a:pt x="4" y="246"/>
                    </a:lnTo>
                    <a:lnTo>
                      <a:pt x="0" y="262"/>
                    </a:lnTo>
                    <a:lnTo>
                      <a:pt x="0" y="384"/>
                    </a:lnTo>
                    <a:lnTo>
                      <a:pt x="0" y="384"/>
                    </a:lnTo>
                    <a:lnTo>
                      <a:pt x="8" y="388"/>
                    </a:lnTo>
                    <a:lnTo>
                      <a:pt x="14" y="396"/>
                    </a:lnTo>
                    <a:lnTo>
                      <a:pt x="20" y="402"/>
                    </a:lnTo>
                    <a:lnTo>
                      <a:pt x="22" y="412"/>
                    </a:lnTo>
                    <a:lnTo>
                      <a:pt x="28" y="430"/>
                    </a:lnTo>
                    <a:lnTo>
                      <a:pt x="28" y="448"/>
                    </a:lnTo>
                    <a:lnTo>
                      <a:pt x="28" y="466"/>
                    </a:lnTo>
                    <a:lnTo>
                      <a:pt x="26" y="480"/>
                    </a:lnTo>
                    <a:lnTo>
                      <a:pt x="22" y="494"/>
                    </a:lnTo>
                    <a:lnTo>
                      <a:pt x="22" y="494"/>
                    </a:lnTo>
                    <a:lnTo>
                      <a:pt x="34" y="490"/>
                    </a:lnTo>
                    <a:lnTo>
                      <a:pt x="44" y="492"/>
                    </a:lnTo>
                    <a:lnTo>
                      <a:pt x="52" y="496"/>
                    </a:lnTo>
                    <a:lnTo>
                      <a:pt x="60" y="504"/>
                    </a:lnTo>
                    <a:lnTo>
                      <a:pt x="66" y="516"/>
                    </a:lnTo>
                    <a:lnTo>
                      <a:pt x="70" y="528"/>
                    </a:lnTo>
                    <a:lnTo>
                      <a:pt x="80" y="560"/>
                    </a:lnTo>
                    <a:lnTo>
                      <a:pt x="84" y="592"/>
                    </a:lnTo>
                    <a:lnTo>
                      <a:pt x="88" y="620"/>
                    </a:lnTo>
                    <a:lnTo>
                      <a:pt x="90" y="650"/>
                    </a:lnTo>
                    <a:lnTo>
                      <a:pt x="90" y="650"/>
                    </a:lnTo>
                    <a:lnTo>
                      <a:pt x="100" y="620"/>
                    </a:lnTo>
                    <a:lnTo>
                      <a:pt x="110" y="596"/>
                    </a:lnTo>
                    <a:lnTo>
                      <a:pt x="122" y="574"/>
                    </a:lnTo>
                    <a:lnTo>
                      <a:pt x="134" y="556"/>
                    </a:lnTo>
                    <a:lnTo>
                      <a:pt x="146" y="540"/>
                    </a:lnTo>
                    <a:lnTo>
                      <a:pt x="158" y="528"/>
                    </a:lnTo>
                    <a:lnTo>
                      <a:pt x="170" y="518"/>
                    </a:lnTo>
                    <a:lnTo>
                      <a:pt x="180" y="510"/>
                    </a:lnTo>
                    <a:lnTo>
                      <a:pt x="192" y="504"/>
                    </a:lnTo>
                    <a:lnTo>
                      <a:pt x="202" y="500"/>
                    </a:lnTo>
                    <a:lnTo>
                      <a:pt x="220" y="496"/>
                    </a:lnTo>
                    <a:lnTo>
                      <a:pt x="230" y="494"/>
                    </a:lnTo>
                    <a:lnTo>
                      <a:pt x="234" y="494"/>
                    </a:lnTo>
                    <a:lnTo>
                      <a:pt x="234" y="494"/>
                    </a:lnTo>
                    <a:lnTo>
                      <a:pt x="234" y="484"/>
                    </a:lnTo>
                    <a:lnTo>
                      <a:pt x="236" y="468"/>
                    </a:lnTo>
                    <a:lnTo>
                      <a:pt x="244" y="430"/>
                    </a:lnTo>
                    <a:lnTo>
                      <a:pt x="256" y="390"/>
                    </a:lnTo>
                    <a:lnTo>
                      <a:pt x="264" y="362"/>
                    </a:lnTo>
                    <a:lnTo>
                      <a:pt x="264" y="362"/>
                    </a:lnTo>
                    <a:lnTo>
                      <a:pt x="268" y="354"/>
                    </a:lnTo>
                    <a:lnTo>
                      <a:pt x="270" y="352"/>
                    </a:lnTo>
                    <a:lnTo>
                      <a:pt x="274" y="352"/>
                    </a:lnTo>
                    <a:lnTo>
                      <a:pt x="276" y="354"/>
                    </a:lnTo>
                    <a:lnTo>
                      <a:pt x="282" y="362"/>
                    </a:lnTo>
                    <a:lnTo>
                      <a:pt x="284" y="366"/>
                    </a:lnTo>
                    <a:lnTo>
                      <a:pt x="284" y="366"/>
                    </a:lnTo>
                    <a:lnTo>
                      <a:pt x="282" y="378"/>
                    </a:lnTo>
                    <a:lnTo>
                      <a:pt x="284" y="392"/>
                    </a:lnTo>
                    <a:lnTo>
                      <a:pt x="290" y="424"/>
                    </a:lnTo>
                    <a:lnTo>
                      <a:pt x="298" y="458"/>
                    </a:lnTo>
                    <a:lnTo>
                      <a:pt x="310" y="492"/>
                    </a:lnTo>
                    <a:lnTo>
                      <a:pt x="332" y="550"/>
                    </a:lnTo>
                    <a:lnTo>
                      <a:pt x="342" y="574"/>
                    </a:lnTo>
                    <a:lnTo>
                      <a:pt x="342" y="574"/>
                    </a:lnTo>
                    <a:lnTo>
                      <a:pt x="356" y="542"/>
                    </a:lnTo>
                    <a:lnTo>
                      <a:pt x="370" y="516"/>
                    </a:lnTo>
                    <a:lnTo>
                      <a:pt x="382" y="498"/>
                    </a:lnTo>
                    <a:lnTo>
                      <a:pt x="394" y="488"/>
                    </a:lnTo>
                    <a:lnTo>
                      <a:pt x="400" y="486"/>
                    </a:lnTo>
                    <a:lnTo>
                      <a:pt x="406" y="484"/>
                    </a:lnTo>
                    <a:lnTo>
                      <a:pt x="412" y="484"/>
                    </a:lnTo>
                    <a:lnTo>
                      <a:pt x="416" y="484"/>
                    </a:lnTo>
                    <a:lnTo>
                      <a:pt x="426" y="490"/>
                    </a:lnTo>
                    <a:lnTo>
                      <a:pt x="434" y="498"/>
                    </a:lnTo>
                    <a:lnTo>
                      <a:pt x="442" y="508"/>
                    </a:lnTo>
                    <a:lnTo>
                      <a:pt x="448" y="520"/>
                    </a:lnTo>
                    <a:lnTo>
                      <a:pt x="458" y="546"/>
                    </a:lnTo>
                    <a:lnTo>
                      <a:pt x="464" y="566"/>
                    </a:lnTo>
                    <a:lnTo>
                      <a:pt x="466" y="574"/>
                    </a:lnTo>
                    <a:lnTo>
                      <a:pt x="466" y="574"/>
                    </a:lnTo>
                    <a:lnTo>
                      <a:pt x="474" y="558"/>
                    </a:lnTo>
                    <a:lnTo>
                      <a:pt x="478" y="550"/>
                    </a:lnTo>
                    <a:lnTo>
                      <a:pt x="484" y="546"/>
                    </a:lnTo>
                    <a:lnTo>
                      <a:pt x="488" y="544"/>
                    </a:lnTo>
                    <a:lnTo>
                      <a:pt x="494" y="542"/>
                    </a:lnTo>
                    <a:lnTo>
                      <a:pt x="506" y="540"/>
                    </a:lnTo>
                    <a:lnTo>
                      <a:pt x="518" y="544"/>
                    </a:lnTo>
                    <a:lnTo>
                      <a:pt x="530" y="552"/>
                    </a:lnTo>
                    <a:lnTo>
                      <a:pt x="544" y="562"/>
                    </a:lnTo>
                    <a:lnTo>
                      <a:pt x="556" y="572"/>
                    </a:lnTo>
                    <a:lnTo>
                      <a:pt x="580" y="600"/>
                    </a:lnTo>
                    <a:lnTo>
                      <a:pt x="600" y="626"/>
                    </a:lnTo>
                    <a:lnTo>
                      <a:pt x="618" y="652"/>
                    </a:lnTo>
                    <a:lnTo>
                      <a:pt x="618" y="652"/>
                    </a:lnTo>
                    <a:lnTo>
                      <a:pt x="616" y="648"/>
                    </a:lnTo>
                    <a:lnTo>
                      <a:pt x="616" y="648"/>
                    </a:lnTo>
                    <a:lnTo>
                      <a:pt x="618" y="652"/>
                    </a:lnTo>
                    <a:lnTo>
                      <a:pt x="618" y="652"/>
                    </a:lnTo>
                    <a:lnTo>
                      <a:pt x="606" y="622"/>
                    </a:lnTo>
                    <a:lnTo>
                      <a:pt x="596" y="590"/>
                    </a:lnTo>
                    <a:lnTo>
                      <a:pt x="588" y="556"/>
                    </a:lnTo>
                    <a:lnTo>
                      <a:pt x="586" y="538"/>
                    </a:lnTo>
                    <a:lnTo>
                      <a:pt x="584" y="522"/>
                    </a:lnTo>
                    <a:lnTo>
                      <a:pt x="586" y="508"/>
                    </a:lnTo>
                    <a:lnTo>
                      <a:pt x="590" y="496"/>
                    </a:lnTo>
                    <a:lnTo>
                      <a:pt x="596" y="488"/>
                    </a:lnTo>
                    <a:lnTo>
                      <a:pt x="602" y="484"/>
                    </a:lnTo>
                    <a:lnTo>
                      <a:pt x="606" y="482"/>
                    </a:lnTo>
                    <a:lnTo>
                      <a:pt x="614" y="480"/>
                    </a:lnTo>
                    <a:lnTo>
                      <a:pt x="620" y="480"/>
                    </a:lnTo>
                    <a:lnTo>
                      <a:pt x="640" y="484"/>
                    </a:lnTo>
                    <a:lnTo>
                      <a:pt x="640" y="484"/>
                    </a:lnTo>
                    <a:lnTo>
                      <a:pt x="634" y="476"/>
                    </a:lnTo>
                    <a:lnTo>
                      <a:pt x="620" y="460"/>
                    </a:lnTo>
                    <a:lnTo>
                      <a:pt x="606" y="438"/>
                    </a:lnTo>
                    <a:lnTo>
                      <a:pt x="600" y="426"/>
                    </a:lnTo>
                    <a:lnTo>
                      <a:pt x="594" y="414"/>
                    </a:lnTo>
                    <a:lnTo>
                      <a:pt x="592" y="402"/>
                    </a:lnTo>
                    <a:lnTo>
                      <a:pt x="594" y="392"/>
                    </a:lnTo>
                    <a:lnTo>
                      <a:pt x="596" y="386"/>
                    </a:lnTo>
                    <a:lnTo>
                      <a:pt x="600" y="382"/>
                    </a:lnTo>
                    <a:lnTo>
                      <a:pt x="604" y="378"/>
                    </a:lnTo>
                    <a:lnTo>
                      <a:pt x="610" y="376"/>
                    </a:lnTo>
                    <a:lnTo>
                      <a:pt x="624" y="372"/>
                    </a:lnTo>
                    <a:lnTo>
                      <a:pt x="646" y="370"/>
                    </a:lnTo>
                    <a:lnTo>
                      <a:pt x="674" y="374"/>
                    </a:lnTo>
                    <a:lnTo>
                      <a:pt x="710" y="380"/>
                    </a:lnTo>
                    <a:lnTo>
                      <a:pt x="710" y="380"/>
                    </a:lnTo>
                    <a:lnTo>
                      <a:pt x="696" y="358"/>
                    </a:lnTo>
                    <a:lnTo>
                      <a:pt x="660" y="308"/>
                    </a:lnTo>
                    <a:lnTo>
                      <a:pt x="638" y="278"/>
                    </a:lnTo>
                    <a:lnTo>
                      <a:pt x="616" y="252"/>
                    </a:lnTo>
                    <a:lnTo>
                      <a:pt x="592" y="230"/>
                    </a:lnTo>
                    <a:lnTo>
                      <a:pt x="582" y="220"/>
                    </a:lnTo>
                    <a:lnTo>
                      <a:pt x="572" y="214"/>
                    </a:lnTo>
                    <a:lnTo>
                      <a:pt x="572" y="214"/>
                    </a:lnTo>
                    <a:lnTo>
                      <a:pt x="568" y="210"/>
                    </a:lnTo>
                    <a:lnTo>
                      <a:pt x="564" y="202"/>
                    </a:lnTo>
                    <a:lnTo>
                      <a:pt x="564" y="198"/>
                    </a:lnTo>
                    <a:lnTo>
                      <a:pt x="566" y="196"/>
                    </a:lnTo>
                    <a:lnTo>
                      <a:pt x="570" y="194"/>
                    </a:lnTo>
                    <a:lnTo>
                      <a:pt x="578" y="196"/>
                    </a:lnTo>
                    <a:lnTo>
                      <a:pt x="578" y="196"/>
                    </a:lnTo>
                    <a:lnTo>
                      <a:pt x="606" y="204"/>
                    </a:lnTo>
                    <a:lnTo>
                      <a:pt x="646" y="218"/>
                    </a:lnTo>
                    <a:lnTo>
                      <a:pt x="682" y="232"/>
                    </a:lnTo>
                    <a:lnTo>
                      <a:pt x="696" y="240"/>
                    </a:lnTo>
                    <a:lnTo>
                      <a:pt x="704" y="246"/>
                    </a:lnTo>
                    <a:lnTo>
                      <a:pt x="704" y="246"/>
                    </a:lnTo>
                    <a:lnTo>
                      <a:pt x="706" y="244"/>
                    </a:lnTo>
                    <a:lnTo>
                      <a:pt x="714" y="234"/>
                    </a:lnTo>
                    <a:lnTo>
                      <a:pt x="726" y="222"/>
                    </a:lnTo>
                    <a:lnTo>
                      <a:pt x="736" y="216"/>
                    </a:lnTo>
                    <a:lnTo>
                      <a:pt x="746" y="212"/>
                    </a:lnTo>
                    <a:lnTo>
                      <a:pt x="760" y="206"/>
                    </a:lnTo>
                    <a:lnTo>
                      <a:pt x="774" y="202"/>
                    </a:lnTo>
                    <a:lnTo>
                      <a:pt x="792" y="198"/>
                    </a:lnTo>
                    <a:lnTo>
                      <a:pt x="810" y="198"/>
                    </a:lnTo>
                    <a:lnTo>
                      <a:pt x="832" y="198"/>
                    </a:lnTo>
                    <a:lnTo>
                      <a:pt x="856" y="200"/>
                    </a:lnTo>
                    <a:lnTo>
                      <a:pt x="882" y="206"/>
                    </a:lnTo>
                    <a:lnTo>
                      <a:pt x="912" y="214"/>
                    </a:lnTo>
                    <a:lnTo>
                      <a:pt x="912" y="212"/>
                    </a:lnTo>
                    <a:lnTo>
                      <a:pt x="912" y="212"/>
                    </a:lnTo>
                    <a:lnTo>
                      <a:pt x="882" y="188"/>
                    </a:lnTo>
                    <a:lnTo>
                      <a:pt x="860" y="170"/>
                    </a:lnTo>
                    <a:lnTo>
                      <a:pt x="838" y="148"/>
                    </a:lnTo>
                    <a:lnTo>
                      <a:pt x="822" y="126"/>
                    </a:lnTo>
                    <a:lnTo>
                      <a:pt x="816" y="114"/>
                    </a:lnTo>
                    <a:lnTo>
                      <a:pt x="810" y="104"/>
                    </a:lnTo>
                    <a:lnTo>
                      <a:pt x="810" y="94"/>
                    </a:lnTo>
                    <a:lnTo>
                      <a:pt x="810" y="86"/>
                    </a:lnTo>
                    <a:lnTo>
                      <a:pt x="816" y="78"/>
                    </a:lnTo>
                    <a:lnTo>
                      <a:pt x="824" y="72"/>
                    </a:lnTo>
                    <a:lnTo>
                      <a:pt x="824" y="72"/>
                    </a:lnTo>
                    <a:close/>
                  </a:path>
                </a:pathLst>
              </a:custGeom>
              <a:solidFill>
                <a:schemeClr val="accent1">
                  <a:alpha val="1000"/>
                </a:schemeClr>
              </a:solidFill>
              <a:ln>
                <a:noFill/>
              </a:ln>
              <a:effectLst>
                <a:glow rad="50800">
                  <a:schemeClr val="accent1">
                    <a:alpha val="43000"/>
                  </a:schemeClr>
                </a:glow>
                <a:softEdge rad="12700"/>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35"/>
              <p:cNvSpPr>
                <a:spLocks noChangeAspect="1"/>
              </p:cNvSpPr>
              <p:nvPr/>
            </p:nvSpPr>
            <p:spPr bwMode="auto">
              <a:xfrm>
                <a:off x="8350389" y="11466"/>
                <a:ext cx="793611" cy="554378"/>
              </a:xfrm>
              <a:custGeom>
                <a:avLst/>
                <a:gdLst>
                  <a:gd name="T0" fmla="*/ 126 w 690"/>
                  <a:gd name="T1" fmla="*/ 0 h 482"/>
                  <a:gd name="T2" fmla="*/ 64 w 690"/>
                  <a:gd name="T3" fmla="*/ 56 h 482"/>
                  <a:gd name="T4" fmla="*/ 0 w 690"/>
                  <a:gd name="T5" fmla="*/ 94 h 482"/>
                  <a:gd name="T6" fmla="*/ 90 w 690"/>
                  <a:gd name="T7" fmla="*/ 82 h 482"/>
                  <a:gd name="T8" fmla="*/ 130 w 690"/>
                  <a:gd name="T9" fmla="*/ 86 h 482"/>
                  <a:gd name="T10" fmla="*/ 152 w 690"/>
                  <a:gd name="T11" fmla="*/ 96 h 482"/>
                  <a:gd name="T12" fmla="*/ 158 w 690"/>
                  <a:gd name="T13" fmla="*/ 114 h 482"/>
                  <a:gd name="T14" fmla="*/ 144 w 690"/>
                  <a:gd name="T15" fmla="*/ 152 h 482"/>
                  <a:gd name="T16" fmla="*/ 86 w 690"/>
                  <a:gd name="T17" fmla="*/ 216 h 482"/>
                  <a:gd name="T18" fmla="*/ 96 w 690"/>
                  <a:gd name="T19" fmla="*/ 222 h 482"/>
                  <a:gd name="T20" fmla="*/ 136 w 690"/>
                  <a:gd name="T21" fmla="*/ 226 h 482"/>
                  <a:gd name="T22" fmla="*/ 152 w 690"/>
                  <a:gd name="T23" fmla="*/ 248 h 482"/>
                  <a:gd name="T24" fmla="*/ 150 w 690"/>
                  <a:gd name="T25" fmla="*/ 292 h 482"/>
                  <a:gd name="T26" fmla="*/ 152 w 690"/>
                  <a:gd name="T27" fmla="*/ 308 h 482"/>
                  <a:gd name="T28" fmla="*/ 170 w 690"/>
                  <a:gd name="T29" fmla="*/ 320 h 482"/>
                  <a:gd name="T30" fmla="*/ 180 w 690"/>
                  <a:gd name="T31" fmla="*/ 362 h 482"/>
                  <a:gd name="T32" fmla="*/ 178 w 690"/>
                  <a:gd name="T33" fmla="*/ 428 h 482"/>
                  <a:gd name="T34" fmla="*/ 198 w 690"/>
                  <a:gd name="T35" fmla="*/ 392 h 482"/>
                  <a:gd name="T36" fmla="*/ 228 w 690"/>
                  <a:gd name="T37" fmla="*/ 354 h 482"/>
                  <a:gd name="T38" fmla="*/ 258 w 690"/>
                  <a:gd name="T39" fmla="*/ 336 h 482"/>
                  <a:gd name="T40" fmla="*/ 298 w 690"/>
                  <a:gd name="T41" fmla="*/ 330 h 482"/>
                  <a:gd name="T42" fmla="*/ 300 w 690"/>
                  <a:gd name="T43" fmla="*/ 312 h 482"/>
                  <a:gd name="T44" fmla="*/ 332 w 690"/>
                  <a:gd name="T45" fmla="*/ 238 h 482"/>
                  <a:gd name="T46" fmla="*/ 340 w 690"/>
                  <a:gd name="T47" fmla="*/ 232 h 482"/>
                  <a:gd name="T48" fmla="*/ 344 w 690"/>
                  <a:gd name="T49" fmla="*/ 242 h 482"/>
                  <a:gd name="T50" fmla="*/ 344 w 690"/>
                  <a:gd name="T51" fmla="*/ 284 h 482"/>
                  <a:gd name="T52" fmla="*/ 362 w 690"/>
                  <a:gd name="T53" fmla="*/ 380 h 482"/>
                  <a:gd name="T54" fmla="*/ 380 w 690"/>
                  <a:gd name="T55" fmla="*/ 376 h 482"/>
                  <a:gd name="T56" fmla="*/ 414 w 690"/>
                  <a:gd name="T57" fmla="*/ 342 h 482"/>
                  <a:gd name="T58" fmla="*/ 436 w 690"/>
                  <a:gd name="T59" fmla="*/ 346 h 482"/>
                  <a:gd name="T60" fmla="*/ 448 w 690"/>
                  <a:gd name="T61" fmla="*/ 370 h 482"/>
                  <a:gd name="T62" fmla="*/ 458 w 690"/>
                  <a:gd name="T63" fmla="*/ 410 h 482"/>
                  <a:gd name="T64" fmla="*/ 480 w 690"/>
                  <a:gd name="T65" fmla="*/ 388 h 482"/>
                  <a:gd name="T66" fmla="*/ 506 w 690"/>
                  <a:gd name="T67" fmla="*/ 400 h 482"/>
                  <a:gd name="T68" fmla="*/ 536 w 690"/>
                  <a:gd name="T69" fmla="*/ 440 h 482"/>
                  <a:gd name="T70" fmla="*/ 558 w 690"/>
                  <a:gd name="T71" fmla="*/ 482 h 482"/>
                  <a:gd name="T72" fmla="*/ 560 w 690"/>
                  <a:gd name="T73" fmla="*/ 480 h 482"/>
                  <a:gd name="T74" fmla="*/ 548 w 690"/>
                  <a:gd name="T75" fmla="*/ 434 h 482"/>
                  <a:gd name="T76" fmla="*/ 546 w 690"/>
                  <a:gd name="T77" fmla="*/ 384 h 482"/>
                  <a:gd name="T78" fmla="*/ 558 w 690"/>
                  <a:gd name="T79" fmla="*/ 360 h 482"/>
                  <a:gd name="T80" fmla="*/ 590 w 690"/>
                  <a:gd name="T81" fmla="*/ 362 h 482"/>
                  <a:gd name="T82" fmla="*/ 570 w 690"/>
                  <a:gd name="T83" fmla="*/ 326 h 482"/>
                  <a:gd name="T84" fmla="*/ 564 w 690"/>
                  <a:gd name="T85" fmla="*/ 298 h 482"/>
                  <a:gd name="T86" fmla="*/ 578 w 690"/>
                  <a:gd name="T87" fmla="*/ 280 h 482"/>
                  <a:gd name="T88" fmla="*/ 626 w 690"/>
                  <a:gd name="T89" fmla="*/ 286 h 482"/>
                  <a:gd name="T90" fmla="*/ 644 w 690"/>
                  <a:gd name="T91" fmla="*/ 276 h 482"/>
                  <a:gd name="T92" fmla="*/ 596 w 690"/>
                  <a:gd name="T93" fmla="*/ 192 h 482"/>
                  <a:gd name="T94" fmla="*/ 566 w 690"/>
                  <a:gd name="T95" fmla="*/ 160 h 482"/>
                  <a:gd name="T96" fmla="*/ 564 w 690"/>
                  <a:gd name="T97" fmla="*/ 148 h 482"/>
                  <a:gd name="T98" fmla="*/ 574 w 690"/>
                  <a:gd name="T99" fmla="*/ 148 h 482"/>
                  <a:gd name="T100" fmla="*/ 644 w 690"/>
                  <a:gd name="T101" fmla="*/ 184 h 482"/>
                  <a:gd name="T102" fmla="*/ 660 w 690"/>
                  <a:gd name="T103" fmla="*/ 196 h 482"/>
                  <a:gd name="T104" fmla="*/ 690 w 690"/>
                  <a:gd name="T105" fmla="*/ 176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0" h="482">
                    <a:moveTo>
                      <a:pt x="690" y="0"/>
                    </a:moveTo>
                    <a:lnTo>
                      <a:pt x="126" y="0"/>
                    </a:lnTo>
                    <a:lnTo>
                      <a:pt x="126" y="0"/>
                    </a:lnTo>
                    <a:lnTo>
                      <a:pt x="106" y="22"/>
                    </a:lnTo>
                    <a:lnTo>
                      <a:pt x="84" y="40"/>
                    </a:lnTo>
                    <a:lnTo>
                      <a:pt x="64" y="56"/>
                    </a:lnTo>
                    <a:lnTo>
                      <a:pt x="44" y="70"/>
                    </a:lnTo>
                    <a:lnTo>
                      <a:pt x="12" y="88"/>
                    </a:lnTo>
                    <a:lnTo>
                      <a:pt x="0" y="94"/>
                    </a:lnTo>
                    <a:lnTo>
                      <a:pt x="0" y="94"/>
                    </a:lnTo>
                    <a:lnTo>
                      <a:pt x="50" y="86"/>
                    </a:lnTo>
                    <a:lnTo>
                      <a:pt x="90" y="82"/>
                    </a:lnTo>
                    <a:lnTo>
                      <a:pt x="106" y="82"/>
                    </a:lnTo>
                    <a:lnTo>
                      <a:pt x="120" y="84"/>
                    </a:lnTo>
                    <a:lnTo>
                      <a:pt x="130" y="86"/>
                    </a:lnTo>
                    <a:lnTo>
                      <a:pt x="140" y="88"/>
                    </a:lnTo>
                    <a:lnTo>
                      <a:pt x="146" y="92"/>
                    </a:lnTo>
                    <a:lnTo>
                      <a:pt x="152" y="96"/>
                    </a:lnTo>
                    <a:lnTo>
                      <a:pt x="156" y="102"/>
                    </a:lnTo>
                    <a:lnTo>
                      <a:pt x="158" y="108"/>
                    </a:lnTo>
                    <a:lnTo>
                      <a:pt x="158" y="114"/>
                    </a:lnTo>
                    <a:lnTo>
                      <a:pt x="158" y="122"/>
                    </a:lnTo>
                    <a:lnTo>
                      <a:pt x="152" y="136"/>
                    </a:lnTo>
                    <a:lnTo>
                      <a:pt x="144" y="152"/>
                    </a:lnTo>
                    <a:lnTo>
                      <a:pt x="132" y="168"/>
                    </a:lnTo>
                    <a:lnTo>
                      <a:pt x="108" y="196"/>
                    </a:lnTo>
                    <a:lnTo>
                      <a:pt x="86" y="216"/>
                    </a:lnTo>
                    <a:lnTo>
                      <a:pt x="78" y="224"/>
                    </a:lnTo>
                    <a:lnTo>
                      <a:pt x="78" y="224"/>
                    </a:lnTo>
                    <a:lnTo>
                      <a:pt x="96" y="222"/>
                    </a:lnTo>
                    <a:lnTo>
                      <a:pt x="114" y="220"/>
                    </a:lnTo>
                    <a:lnTo>
                      <a:pt x="126" y="222"/>
                    </a:lnTo>
                    <a:lnTo>
                      <a:pt x="136" y="226"/>
                    </a:lnTo>
                    <a:lnTo>
                      <a:pt x="144" y="232"/>
                    </a:lnTo>
                    <a:lnTo>
                      <a:pt x="148" y="240"/>
                    </a:lnTo>
                    <a:lnTo>
                      <a:pt x="152" y="248"/>
                    </a:lnTo>
                    <a:lnTo>
                      <a:pt x="154" y="258"/>
                    </a:lnTo>
                    <a:lnTo>
                      <a:pt x="154" y="276"/>
                    </a:lnTo>
                    <a:lnTo>
                      <a:pt x="150" y="292"/>
                    </a:lnTo>
                    <a:lnTo>
                      <a:pt x="144" y="310"/>
                    </a:lnTo>
                    <a:lnTo>
                      <a:pt x="144" y="310"/>
                    </a:lnTo>
                    <a:lnTo>
                      <a:pt x="152" y="308"/>
                    </a:lnTo>
                    <a:lnTo>
                      <a:pt x="160" y="310"/>
                    </a:lnTo>
                    <a:lnTo>
                      <a:pt x="166" y="314"/>
                    </a:lnTo>
                    <a:lnTo>
                      <a:pt x="170" y="320"/>
                    </a:lnTo>
                    <a:lnTo>
                      <a:pt x="174" y="330"/>
                    </a:lnTo>
                    <a:lnTo>
                      <a:pt x="176" y="340"/>
                    </a:lnTo>
                    <a:lnTo>
                      <a:pt x="180" y="362"/>
                    </a:lnTo>
                    <a:lnTo>
                      <a:pt x="180" y="386"/>
                    </a:lnTo>
                    <a:lnTo>
                      <a:pt x="180" y="408"/>
                    </a:lnTo>
                    <a:lnTo>
                      <a:pt x="178" y="428"/>
                    </a:lnTo>
                    <a:lnTo>
                      <a:pt x="178" y="428"/>
                    </a:lnTo>
                    <a:lnTo>
                      <a:pt x="188" y="408"/>
                    </a:lnTo>
                    <a:lnTo>
                      <a:pt x="198" y="392"/>
                    </a:lnTo>
                    <a:lnTo>
                      <a:pt x="208" y="376"/>
                    </a:lnTo>
                    <a:lnTo>
                      <a:pt x="218" y="364"/>
                    </a:lnTo>
                    <a:lnTo>
                      <a:pt x="228" y="354"/>
                    </a:lnTo>
                    <a:lnTo>
                      <a:pt x="238" y="346"/>
                    </a:lnTo>
                    <a:lnTo>
                      <a:pt x="248" y="340"/>
                    </a:lnTo>
                    <a:lnTo>
                      <a:pt x="258" y="336"/>
                    </a:lnTo>
                    <a:lnTo>
                      <a:pt x="274" y="332"/>
                    </a:lnTo>
                    <a:lnTo>
                      <a:pt x="286" y="330"/>
                    </a:lnTo>
                    <a:lnTo>
                      <a:pt x="298" y="330"/>
                    </a:lnTo>
                    <a:lnTo>
                      <a:pt x="298" y="330"/>
                    </a:lnTo>
                    <a:lnTo>
                      <a:pt x="298" y="322"/>
                    </a:lnTo>
                    <a:lnTo>
                      <a:pt x="300" y="312"/>
                    </a:lnTo>
                    <a:lnTo>
                      <a:pt x="310" y="284"/>
                    </a:lnTo>
                    <a:lnTo>
                      <a:pt x="332" y="238"/>
                    </a:lnTo>
                    <a:lnTo>
                      <a:pt x="332" y="238"/>
                    </a:lnTo>
                    <a:lnTo>
                      <a:pt x="334" y="232"/>
                    </a:lnTo>
                    <a:lnTo>
                      <a:pt x="336" y="230"/>
                    </a:lnTo>
                    <a:lnTo>
                      <a:pt x="340" y="232"/>
                    </a:lnTo>
                    <a:lnTo>
                      <a:pt x="342" y="234"/>
                    </a:lnTo>
                    <a:lnTo>
                      <a:pt x="344" y="240"/>
                    </a:lnTo>
                    <a:lnTo>
                      <a:pt x="344" y="242"/>
                    </a:lnTo>
                    <a:lnTo>
                      <a:pt x="344" y="242"/>
                    </a:lnTo>
                    <a:lnTo>
                      <a:pt x="342" y="262"/>
                    </a:lnTo>
                    <a:lnTo>
                      <a:pt x="344" y="284"/>
                    </a:lnTo>
                    <a:lnTo>
                      <a:pt x="346" y="310"/>
                    </a:lnTo>
                    <a:lnTo>
                      <a:pt x="352" y="336"/>
                    </a:lnTo>
                    <a:lnTo>
                      <a:pt x="362" y="380"/>
                    </a:lnTo>
                    <a:lnTo>
                      <a:pt x="366" y="398"/>
                    </a:lnTo>
                    <a:lnTo>
                      <a:pt x="366" y="398"/>
                    </a:lnTo>
                    <a:lnTo>
                      <a:pt x="380" y="376"/>
                    </a:lnTo>
                    <a:lnTo>
                      <a:pt x="392" y="360"/>
                    </a:lnTo>
                    <a:lnTo>
                      <a:pt x="404" y="348"/>
                    </a:lnTo>
                    <a:lnTo>
                      <a:pt x="414" y="342"/>
                    </a:lnTo>
                    <a:lnTo>
                      <a:pt x="422" y="340"/>
                    </a:lnTo>
                    <a:lnTo>
                      <a:pt x="430" y="340"/>
                    </a:lnTo>
                    <a:lnTo>
                      <a:pt x="436" y="346"/>
                    </a:lnTo>
                    <a:lnTo>
                      <a:pt x="440" y="352"/>
                    </a:lnTo>
                    <a:lnTo>
                      <a:pt x="446" y="360"/>
                    </a:lnTo>
                    <a:lnTo>
                      <a:pt x="448" y="370"/>
                    </a:lnTo>
                    <a:lnTo>
                      <a:pt x="454" y="388"/>
                    </a:lnTo>
                    <a:lnTo>
                      <a:pt x="458" y="410"/>
                    </a:lnTo>
                    <a:lnTo>
                      <a:pt x="458" y="410"/>
                    </a:lnTo>
                    <a:lnTo>
                      <a:pt x="464" y="398"/>
                    </a:lnTo>
                    <a:lnTo>
                      <a:pt x="472" y="392"/>
                    </a:lnTo>
                    <a:lnTo>
                      <a:pt x="480" y="388"/>
                    </a:lnTo>
                    <a:lnTo>
                      <a:pt x="488" y="390"/>
                    </a:lnTo>
                    <a:lnTo>
                      <a:pt x="496" y="394"/>
                    </a:lnTo>
                    <a:lnTo>
                      <a:pt x="506" y="400"/>
                    </a:lnTo>
                    <a:lnTo>
                      <a:pt x="514" y="408"/>
                    </a:lnTo>
                    <a:lnTo>
                      <a:pt x="522" y="418"/>
                    </a:lnTo>
                    <a:lnTo>
                      <a:pt x="536" y="440"/>
                    </a:lnTo>
                    <a:lnTo>
                      <a:pt x="548" y="460"/>
                    </a:lnTo>
                    <a:lnTo>
                      <a:pt x="558" y="482"/>
                    </a:lnTo>
                    <a:lnTo>
                      <a:pt x="558" y="482"/>
                    </a:lnTo>
                    <a:lnTo>
                      <a:pt x="558" y="478"/>
                    </a:lnTo>
                    <a:lnTo>
                      <a:pt x="558" y="478"/>
                    </a:lnTo>
                    <a:lnTo>
                      <a:pt x="560" y="480"/>
                    </a:lnTo>
                    <a:lnTo>
                      <a:pt x="560" y="480"/>
                    </a:lnTo>
                    <a:lnTo>
                      <a:pt x="554" y="458"/>
                    </a:lnTo>
                    <a:lnTo>
                      <a:pt x="548" y="434"/>
                    </a:lnTo>
                    <a:lnTo>
                      <a:pt x="546" y="408"/>
                    </a:lnTo>
                    <a:lnTo>
                      <a:pt x="546" y="396"/>
                    </a:lnTo>
                    <a:lnTo>
                      <a:pt x="546" y="384"/>
                    </a:lnTo>
                    <a:lnTo>
                      <a:pt x="550" y="374"/>
                    </a:lnTo>
                    <a:lnTo>
                      <a:pt x="554" y="366"/>
                    </a:lnTo>
                    <a:lnTo>
                      <a:pt x="558" y="360"/>
                    </a:lnTo>
                    <a:lnTo>
                      <a:pt x="566" y="356"/>
                    </a:lnTo>
                    <a:lnTo>
                      <a:pt x="578" y="356"/>
                    </a:lnTo>
                    <a:lnTo>
                      <a:pt x="590" y="362"/>
                    </a:lnTo>
                    <a:lnTo>
                      <a:pt x="590" y="362"/>
                    </a:lnTo>
                    <a:lnTo>
                      <a:pt x="578" y="342"/>
                    </a:lnTo>
                    <a:lnTo>
                      <a:pt x="570" y="326"/>
                    </a:lnTo>
                    <a:lnTo>
                      <a:pt x="566" y="316"/>
                    </a:lnTo>
                    <a:lnTo>
                      <a:pt x="564" y="306"/>
                    </a:lnTo>
                    <a:lnTo>
                      <a:pt x="564" y="298"/>
                    </a:lnTo>
                    <a:lnTo>
                      <a:pt x="566" y="290"/>
                    </a:lnTo>
                    <a:lnTo>
                      <a:pt x="570" y="284"/>
                    </a:lnTo>
                    <a:lnTo>
                      <a:pt x="578" y="280"/>
                    </a:lnTo>
                    <a:lnTo>
                      <a:pt x="590" y="280"/>
                    </a:lnTo>
                    <a:lnTo>
                      <a:pt x="606" y="280"/>
                    </a:lnTo>
                    <a:lnTo>
                      <a:pt x="626" y="286"/>
                    </a:lnTo>
                    <a:lnTo>
                      <a:pt x="652" y="294"/>
                    </a:lnTo>
                    <a:lnTo>
                      <a:pt x="652" y="294"/>
                    </a:lnTo>
                    <a:lnTo>
                      <a:pt x="644" y="276"/>
                    </a:lnTo>
                    <a:lnTo>
                      <a:pt x="622" y="236"/>
                    </a:lnTo>
                    <a:lnTo>
                      <a:pt x="610" y="214"/>
                    </a:lnTo>
                    <a:lnTo>
                      <a:pt x="596" y="192"/>
                    </a:lnTo>
                    <a:lnTo>
                      <a:pt x="580" y="174"/>
                    </a:lnTo>
                    <a:lnTo>
                      <a:pt x="566" y="160"/>
                    </a:lnTo>
                    <a:lnTo>
                      <a:pt x="566" y="160"/>
                    </a:lnTo>
                    <a:lnTo>
                      <a:pt x="566" y="158"/>
                    </a:lnTo>
                    <a:lnTo>
                      <a:pt x="564" y="152"/>
                    </a:lnTo>
                    <a:lnTo>
                      <a:pt x="564" y="148"/>
                    </a:lnTo>
                    <a:lnTo>
                      <a:pt x="564" y="146"/>
                    </a:lnTo>
                    <a:lnTo>
                      <a:pt x="568" y="146"/>
                    </a:lnTo>
                    <a:lnTo>
                      <a:pt x="574" y="148"/>
                    </a:lnTo>
                    <a:lnTo>
                      <a:pt x="574" y="148"/>
                    </a:lnTo>
                    <a:lnTo>
                      <a:pt x="620" y="170"/>
                    </a:lnTo>
                    <a:lnTo>
                      <a:pt x="644" y="184"/>
                    </a:lnTo>
                    <a:lnTo>
                      <a:pt x="654" y="192"/>
                    </a:lnTo>
                    <a:lnTo>
                      <a:pt x="660" y="196"/>
                    </a:lnTo>
                    <a:lnTo>
                      <a:pt x="660" y="196"/>
                    </a:lnTo>
                    <a:lnTo>
                      <a:pt x="666" y="190"/>
                    </a:lnTo>
                    <a:lnTo>
                      <a:pt x="676" y="182"/>
                    </a:lnTo>
                    <a:lnTo>
                      <a:pt x="690" y="176"/>
                    </a:lnTo>
                    <a:lnTo>
                      <a:pt x="690" y="0"/>
                    </a:lnTo>
                    <a:close/>
                  </a:path>
                </a:pathLst>
              </a:custGeom>
              <a:solidFill>
                <a:schemeClr val="accent1">
                  <a:alpha val="1000"/>
                </a:schemeClr>
              </a:solidFill>
              <a:ln>
                <a:noFill/>
              </a:ln>
              <a:effectLst>
                <a:glow rad="50800">
                  <a:schemeClr val="accent1">
                    <a:alpha val="43000"/>
                  </a:schemeClr>
                </a:glow>
                <a:softEdge rad="12700"/>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31"/>
              <p:cNvSpPr>
                <a:spLocks noChangeAspect="1"/>
              </p:cNvSpPr>
              <p:nvPr/>
            </p:nvSpPr>
            <p:spPr bwMode="auto">
              <a:xfrm>
                <a:off x="6973892" y="6209551"/>
                <a:ext cx="1162575" cy="647993"/>
              </a:xfrm>
              <a:custGeom>
                <a:avLst/>
                <a:gdLst>
                  <a:gd name="T0" fmla="*/ 686 w 976"/>
                  <a:gd name="T1" fmla="*/ 250 h 544"/>
                  <a:gd name="T2" fmla="*/ 592 w 976"/>
                  <a:gd name="T3" fmla="*/ 242 h 544"/>
                  <a:gd name="T4" fmla="*/ 536 w 976"/>
                  <a:gd name="T5" fmla="*/ 262 h 544"/>
                  <a:gd name="T6" fmla="*/ 506 w 976"/>
                  <a:gd name="T7" fmla="*/ 288 h 544"/>
                  <a:gd name="T8" fmla="*/ 492 w 976"/>
                  <a:gd name="T9" fmla="*/ 292 h 544"/>
                  <a:gd name="T10" fmla="*/ 514 w 976"/>
                  <a:gd name="T11" fmla="*/ 248 h 544"/>
                  <a:gd name="T12" fmla="*/ 560 w 976"/>
                  <a:gd name="T13" fmla="*/ 124 h 544"/>
                  <a:gd name="T14" fmla="*/ 566 w 976"/>
                  <a:gd name="T15" fmla="*/ 34 h 544"/>
                  <a:gd name="T16" fmla="*/ 524 w 976"/>
                  <a:gd name="T17" fmla="*/ 32 h 544"/>
                  <a:gd name="T18" fmla="*/ 452 w 976"/>
                  <a:gd name="T19" fmla="*/ 98 h 544"/>
                  <a:gd name="T20" fmla="*/ 412 w 976"/>
                  <a:gd name="T21" fmla="*/ 174 h 544"/>
                  <a:gd name="T22" fmla="*/ 392 w 976"/>
                  <a:gd name="T23" fmla="*/ 152 h 544"/>
                  <a:gd name="T24" fmla="*/ 374 w 976"/>
                  <a:gd name="T25" fmla="*/ 148 h 544"/>
                  <a:gd name="T26" fmla="*/ 366 w 976"/>
                  <a:gd name="T27" fmla="*/ 170 h 544"/>
                  <a:gd name="T28" fmla="*/ 380 w 976"/>
                  <a:gd name="T29" fmla="*/ 242 h 544"/>
                  <a:gd name="T30" fmla="*/ 380 w 976"/>
                  <a:gd name="T31" fmla="*/ 302 h 544"/>
                  <a:gd name="T32" fmla="*/ 306 w 976"/>
                  <a:gd name="T33" fmla="*/ 126 h 544"/>
                  <a:gd name="T34" fmla="*/ 296 w 976"/>
                  <a:gd name="T35" fmla="*/ 44 h 544"/>
                  <a:gd name="T36" fmla="*/ 306 w 976"/>
                  <a:gd name="T37" fmla="*/ 10 h 544"/>
                  <a:gd name="T38" fmla="*/ 298 w 976"/>
                  <a:gd name="T39" fmla="*/ 0 h 544"/>
                  <a:gd name="T40" fmla="*/ 266 w 976"/>
                  <a:gd name="T41" fmla="*/ 8 h 544"/>
                  <a:gd name="T42" fmla="*/ 252 w 976"/>
                  <a:gd name="T43" fmla="*/ 26 h 544"/>
                  <a:gd name="T44" fmla="*/ 242 w 976"/>
                  <a:gd name="T45" fmla="*/ 40 h 544"/>
                  <a:gd name="T46" fmla="*/ 264 w 976"/>
                  <a:gd name="T47" fmla="*/ 138 h 544"/>
                  <a:gd name="T48" fmla="*/ 342 w 976"/>
                  <a:gd name="T49" fmla="*/ 322 h 544"/>
                  <a:gd name="T50" fmla="*/ 280 w 976"/>
                  <a:gd name="T51" fmla="*/ 272 h 544"/>
                  <a:gd name="T52" fmla="*/ 242 w 976"/>
                  <a:gd name="T53" fmla="*/ 232 h 544"/>
                  <a:gd name="T54" fmla="*/ 220 w 976"/>
                  <a:gd name="T55" fmla="*/ 228 h 544"/>
                  <a:gd name="T56" fmla="*/ 214 w 976"/>
                  <a:gd name="T57" fmla="*/ 252 h 544"/>
                  <a:gd name="T58" fmla="*/ 198 w 976"/>
                  <a:gd name="T59" fmla="*/ 268 h 544"/>
                  <a:gd name="T60" fmla="*/ 116 w 976"/>
                  <a:gd name="T61" fmla="*/ 264 h 544"/>
                  <a:gd name="T62" fmla="*/ 18 w 976"/>
                  <a:gd name="T63" fmla="*/ 292 h 544"/>
                  <a:gd name="T64" fmla="*/ 36 w 976"/>
                  <a:gd name="T65" fmla="*/ 332 h 544"/>
                  <a:gd name="T66" fmla="*/ 116 w 976"/>
                  <a:gd name="T67" fmla="*/ 374 h 544"/>
                  <a:gd name="T68" fmla="*/ 260 w 976"/>
                  <a:gd name="T69" fmla="*/ 404 h 544"/>
                  <a:gd name="T70" fmla="*/ 270 w 976"/>
                  <a:gd name="T71" fmla="*/ 408 h 544"/>
                  <a:gd name="T72" fmla="*/ 260 w 976"/>
                  <a:gd name="T73" fmla="*/ 416 h 544"/>
                  <a:gd name="T74" fmla="*/ 200 w 976"/>
                  <a:gd name="T75" fmla="*/ 438 h 544"/>
                  <a:gd name="T76" fmla="*/ 154 w 976"/>
                  <a:gd name="T77" fmla="*/ 484 h 544"/>
                  <a:gd name="T78" fmla="*/ 652 w 976"/>
                  <a:gd name="T79" fmla="*/ 544 h 544"/>
                  <a:gd name="T80" fmla="*/ 612 w 976"/>
                  <a:gd name="T81" fmla="*/ 484 h 544"/>
                  <a:gd name="T82" fmla="*/ 560 w 976"/>
                  <a:gd name="T83" fmla="*/ 448 h 544"/>
                  <a:gd name="T84" fmla="*/ 556 w 976"/>
                  <a:gd name="T85" fmla="*/ 440 h 544"/>
                  <a:gd name="T86" fmla="*/ 564 w 976"/>
                  <a:gd name="T87" fmla="*/ 438 h 544"/>
                  <a:gd name="T88" fmla="*/ 676 w 976"/>
                  <a:gd name="T89" fmla="*/ 454 h 544"/>
                  <a:gd name="T90" fmla="*/ 750 w 976"/>
                  <a:gd name="T91" fmla="*/ 442 h 544"/>
                  <a:gd name="T92" fmla="*/ 870 w 976"/>
                  <a:gd name="T93" fmla="*/ 392 h 544"/>
                  <a:gd name="T94" fmla="*/ 966 w 976"/>
                  <a:gd name="T95" fmla="*/ 334 h 544"/>
                  <a:gd name="T96" fmla="*/ 860 w 976"/>
                  <a:gd name="T97" fmla="*/ 316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76" h="544">
                    <a:moveTo>
                      <a:pt x="748" y="274"/>
                    </a:moveTo>
                    <a:lnTo>
                      <a:pt x="748" y="274"/>
                    </a:lnTo>
                    <a:lnTo>
                      <a:pt x="716" y="260"/>
                    </a:lnTo>
                    <a:lnTo>
                      <a:pt x="686" y="250"/>
                    </a:lnTo>
                    <a:lnTo>
                      <a:pt x="660" y="244"/>
                    </a:lnTo>
                    <a:lnTo>
                      <a:pt x="634" y="242"/>
                    </a:lnTo>
                    <a:lnTo>
                      <a:pt x="612" y="240"/>
                    </a:lnTo>
                    <a:lnTo>
                      <a:pt x="592" y="242"/>
                    </a:lnTo>
                    <a:lnTo>
                      <a:pt x="574" y="246"/>
                    </a:lnTo>
                    <a:lnTo>
                      <a:pt x="560" y="250"/>
                    </a:lnTo>
                    <a:lnTo>
                      <a:pt x="546" y="256"/>
                    </a:lnTo>
                    <a:lnTo>
                      <a:pt x="536" y="262"/>
                    </a:lnTo>
                    <a:lnTo>
                      <a:pt x="518" y="274"/>
                    </a:lnTo>
                    <a:lnTo>
                      <a:pt x="510" y="284"/>
                    </a:lnTo>
                    <a:lnTo>
                      <a:pt x="506" y="288"/>
                    </a:lnTo>
                    <a:lnTo>
                      <a:pt x="506" y="288"/>
                    </a:lnTo>
                    <a:lnTo>
                      <a:pt x="502" y="290"/>
                    </a:lnTo>
                    <a:lnTo>
                      <a:pt x="496" y="292"/>
                    </a:lnTo>
                    <a:lnTo>
                      <a:pt x="494" y="292"/>
                    </a:lnTo>
                    <a:lnTo>
                      <a:pt x="492" y="292"/>
                    </a:lnTo>
                    <a:lnTo>
                      <a:pt x="494" y="288"/>
                    </a:lnTo>
                    <a:lnTo>
                      <a:pt x="496" y="282"/>
                    </a:lnTo>
                    <a:lnTo>
                      <a:pt x="496" y="282"/>
                    </a:lnTo>
                    <a:lnTo>
                      <a:pt x="514" y="248"/>
                    </a:lnTo>
                    <a:lnTo>
                      <a:pt x="528" y="220"/>
                    </a:lnTo>
                    <a:lnTo>
                      <a:pt x="542" y="184"/>
                    </a:lnTo>
                    <a:lnTo>
                      <a:pt x="554" y="146"/>
                    </a:lnTo>
                    <a:lnTo>
                      <a:pt x="560" y="124"/>
                    </a:lnTo>
                    <a:lnTo>
                      <a:pt x="564" y="102"/>
                    </a:lnTo>
                    <a:lnTo>
                      <a:pt x="566" y="80"/>
                    </a:lnTo>
                    <a:lnTo>
                      <a:pt x="566" y="56"/>
                    </a:lnTo>
                    <a:lnTo>
                      <a:pt x="566" y="34"/>
                    </a:lnTo>
                    <a:lnTo>
                      <a:pt x="562" y="10"/>
                    </a:lnTo>
                    <a:lnTo>
                      <a:pt x="562" y="10"/>
                    </a:lnTo>
                    <a:lnTo>
                      <a:pt x="544" y="20"/>
                    </a:lnTo>
                    <a:lnTo>
                      <a:pt x="524" y="32"/>
                    </a:lnTo>
                    <a:lnTo>
                      <a:pt x="502" y="48"/>
                    </a:lnTo>
                    <a:lnTo>
                      <a:pt x="476" y="70"/>
                    </a:lnTo>
                    <a:lnTo>
                      <a:pt x="464" y="84"/>
                    </a:lnTo>
                    <a:lnTo>
                      <a:pt x="452" y="98"/>
                    </a:lnTo>
                    <a:lnTo>
                      <a:pt x="440" y="116"/>
                    </a:lnTo>
                    <a:lnTo>
                      <a:pt x="430" y="132"/>
                    </a:lnTo>
                    <a:lnTo>
                      <a:pt x="420" y="152"/>
                    </a:lnTo>
                    <a:lnTo>
                      <a:pt x="412" y="174"/>
                    </a:lnTo>
                    <a:lnTo>
                      <a:pt x="412" y="174"/>
                    </a:lnTo>
                    <a:lnTo>
                      <a:pt x="408" y="168"/>
                    </a:lnTo>
                    <a:lnTo>
                      <a:pt x="398" y="156"/>
                    </a:lnTo>
                    <a:lnTo>
                      <a:pt x="392" y="152"/>
                    </a:lnTo>
                    <a:lnTo>
                      <a:pt x="386" y="148"/>
                    </a:lnTo>
                    <a:lnTo>
                      <a:pt x="380" y="146"/>
                    </a:lnTo>
                    <a:lnTo>
                      <a:pt x="374" y="148"/>
                    </a:lnTo>
                    <a:lnTo>
                      <a:pt x="374" y="148"/>
                    </a:lnTo>
                    <a:lnTo>
                      <a:pt x="368" y="156"/>
                    </a:lnTo>
                    <a:lnTo>
                      <a:pt x="364" y="162"/>
                    </a:lnTo>
                    <a:lnTo>
                      <a:pt x="364" y="168"/>
                    </a:lnTo>
                    <a:lnTo>
                      <a:pt x="366" y="170"/>
                    </a:lnTo>
                    <a:lnTo>
                      <a:pt x="366" y="170"/>
                    </a:lnTo>
                    <a:lnTo>
                      <a:pt x="370" y="184"/>
                    </a:lnTo>
                    <a:lnTo>
                      <a:pt x="376" y="222"/>
                    </a:lnTo>
                    <a:lnTo>
                      <a:pt x="380" y="242"/>
                    </a:lnTo>
                    <a:lnTo>
                      <a:pt x="382" y="264"/>
                    </a:lnTo>
                    <a:lnTo>
                      <a:pt x="382" y="284"/>
                    </a:lnTo>
                    <a:lnTo>
                      <a:pt x="380" y="302"/>
                    </a:lnTo>
                    <a:lnTo>
                      <a:pt x="380" y="302"/>
                    </a:lnTo>
                    <a:lnTo>
                      <a:pt x="356" y="252"/>
                    </a:lnTo>
                    <a:lnTo>
                      <a:pt x="338" y="214"/>
                    </a:lnTo>
                    <a:lnTo>
                      <a:pt x="320" y="172"/>
                    </a:lnTo>
                    <a:lnTo>
                      <a:pt x="306" y="126"/>
                    </a:lnTo>
                    <a:lnTo>
                      <a:pt x="300" y="104"/>
                    </a:lnTo>
                    <a:lnTo>
                      <a:pt x="296" y="84"/>
                    </a:lnTo>
                    <a:lnTo>
                      <a:pt x="294" y="64"/>
                    </a:lnTo>
                    <a:lnTo>
                      <a:pt x="296" y="44"/>
                    </a:lnTo>
                    <a:lnTo>
                      <a:pt x="298" y="28"/>
                    </a:lnTo>
                    <a:lnTo>
                      <a:pt x="304" y="12"/>
                    </a:lnTo>
                    <a:lnTo>
                      <a:pt x="304" y="12"/>
                    </a:lnTo>
                    <a:lnTo>
                      <a:pt x="306" y="10"/>
                    </a:lnTo>
                    <a:lnTo>
                      <a:pt x="306" y="6"/>
                    </a:lnTo>
                    <a:lnTo>
                      <a:pt x="304" y="2"/>
                    </a:lnTo>
                    <a:lnTo>
                      <a:pt x="298" y="0"/>
                    </a:lnTo>
                    <a:lnTo>
                      <a:pt x="298" y="0"/>
                    </a:lnTo>
                    <a:lnTo>
                      <a:pt x="292" y="0"/>
                    </a:lnTo>
                    <a:lnTo>
                      <a:pt x="280" y="0"/>
                    </a:lnTo>
                    <a:lnTo>
                      <a:pt x="274" y="2"/>
                    </a:lnTo>
                    <a:lnTo>
                      <a:pt x="266" y="8"/>
                    </a:lnTo>
                    <a:lnTo>
                      <a:pt x="260" y="14"/>
                    </a:lnTo>
                    <a:lnTo>
                      <a:pt x="254" y="22"/>
                    </a:lnTo>
                    <a:lnTo>
                      <a:pt x="254" y="22"/>
                    </a:lnTo>
                    <a:lnTo>
                      <a:pt x="252" y="26"/>
                    </a:lnTo>
                    <a:lnTo>
                      <a:pt x="246" y="30"/>
                    </a:lnTo>
                    <a:lnTo>
                      <a:pt x="244" y="34"/>
                    </a:lnTo>
                    <a:lnTo>
                      <a:pt x="242" y="40"/>
                    </a:lnTo>
                    <a:lnTo>
                      <a:pt x="242" y="40"/>
                    </a:lnTo>
                    <a:lnTo>
                      <a:pt x="244" y="58"/>
                    </a:lnTo>
                    <a:lnTo>
                      <a:pt x="248" y="80"/>
                    </a:lnTo>
                    <a:lnTo>
                      <a:pt x="254" y="106"/>
                    </a:lnTo>
                    <a:lnTo>
                      <a:pt x="264" y="138"/>
                    </a:lnTo>
                    <a:lnTo>
                      <a:pt x="278" y="174"/>
                    </a:lnTo>
                    <a:lnTo>
                      <a:pt x="296" y="218"/>
                    </a:lnTo>
                    <a:lnTo>
                      <a:pt x="342" y="322"/>
                    </a:lnTo>
                    <a:lnTo>
                      <a:pt x="342" y="322"/>
                    </a:lnTo>
                    <a:lnTo>
                      <a:pt x="328" y="314"/>
                    </a:lnTo>
                    <a:lnTo>
                      <a:pt x="312" y="300"/>
                    </a:lnTo>
                    <a:lnTo>
                      <a:pt x="294" y="286"/>
                    </a:lnTo>
                    <a:lnTo>
                      <a:pt x="280" y="272"/>
                    </a:lnTo>
                    <a:lnTo>
                      <a:pt x="254" y="244"/>
                    </a:lnTo>
                    <a:lnTo>
                      <a:pt x="244" y="232"/>
                    </a:lnTo>
                    <a:lnTo>
                      <a:pt x="244" y="232"/>
                    </a:lnTo>
                    <a:lnTo>
                      <a:pt x="242" y="232"/>
                    </a:lnTo>
                    <a:lnTo>
                      <a:pt x="238" y="228"/>
                    </a:lnTo>
                    <a:lnTo>
                      <a:pt x="230" y="226"/>
                    </a:lnTo>
                    <a:lnTo>
                      <a:pt x="220" y="228"/>
                    </a:lnTo>
                    <a:lnTo>
                      <a:pt x="220" y="228"/>
                    </a:lnTo>
                    <a:lnTo>
                      <a:pt x="216" y="232"/>
                    </a:lnTo>
                    <a:lnTo>
                      <a:pt x="214" y="236"/>
                    </a:lnTo>
                    <a:lnTo>
                      <a:pt x="212" y="244"/>
                    </a:lnTo>
                    <a:lnTo>
                      <a:pt x="214" y="252"/>
                    </a:lnTo>
                    <a:lnTo>
                      <a:pt x="218" y="268"/>
                    </a:lnTo>
                    <a:lnTo>
                      <a:pt x="220" y="274"/>
                    </a:lnTo>
                    <a:lnTo>
                      <a:pt x="220" y="274"/>
                    </a:lnTo>
                    <a:lnTo>
                      <a:pt x="198" y="268"/>
                    </a:lnTo>
                    <a:lnTo>
                      <a:pt x="176" y="264"/>
                    </a:lnTo>
                    <a:lnTo>
                      <a:pt x="156" y="264"/>
                    </a:lnTo>
                    <a:lnTo>
                      <a:pt x="136" y="264"/>
                    </a:lnTo>
                    <a:lnTo>
                      <a:pt x="116" y="264"/>
                    </a:lnTo>
                    <a:lnTo>
                      <a:pt x="98" y="268"/>
                    </a:lnTo>
                    <a:lnTo>
                      <a:pt x="66" y="274"/>
                    </a:lnTo>
                    <a:lnTo>
                      <a:pt x="40" y="284"/>
                    </a:lnTo>
                    <a:lnTo>
                      <a:pt x="18" y="292"/>
                    </a:lnTo>
                    <a:lnTo>
                      <a:pt x="0" y="302"/>
                    </a:lnTo>
                    <a:lnTo>
                      <a:pt x="0" y="302"/>
                    </a:lnTo>
                    <a:lnTo>
                      <a:pt x="18" y="318"/>
                    </a:lnTo>
                    <a:lnTo>
                      <a:pt x="36" y="332"/>
                    </a:lnTo>
                    <a:lnTo>
                      <a:pt x="56" y="344"/>
                    </a:lnTo>
                    <a:lnTo>
                      <a:pt x="74" y="356"/>
                    </a:lnTo>
                    <a:lnTo>
                      <a:pt x="96" y="366"/>
                    </a:lnTo>
                    <a:lnTo>
                      <a:pt x="116" y="374"/>
                    </a:lnTo>
                    <a:lnTo>
                      <a:pt x="154" y="386"/>
                    </a:lnTo>
                    <a:lnTo>
                      <a:pt x="190" y="394"/>
                    </a:lnTo>
                    <a:lnTo>
                      <a:pt x="222" y="400"/>
                    </a:lnTo>
                    <a:lnTo>
                      <a:pt x="260" y="404"/>
                    </a:lnTo>
                    <a:lnTo>
                      <a:pt x="260" y="404"/>
                    </a:lnTo>
                    <a:lnTo>
                      <a:pt x="266" y="406"/>
                    </a:lnTo>
                    <a:lnTo>
                      <a:pt x="270" y="406"/>
                    </a:lnTo>
                    <a:lnTo>
                      <a:pt x="270" y="408"/>
                    </a:lnTo>
                    <a:lnTo>
                      <a:pt x="268" y="412"/>
                    </a:lnTo>
                    <a:lnTo>
                      <a:pt x="264" y="414"/>
                    </a:lnTo>
                    <a:lnTo>
                      <a:pt x="260" y="416"/>
                    </a:lnTo>
                    <a:lnTo>
                      <a:pt x="260" y="416"/>
                    </a:lnTo>
                    <a:lnTo>
                      <a:pt x="246" y="418"/>
                    </a:lnTo>
                    <a:lnTo>
                      <a:pt x="230" y="422"/>
                    </a:lnTo>
                    <a:lnTo>
                      <a:pt x="210" y="432"/>
                    </a:lnTo>
                    <a:lnTo>
                      <a:pt x="200" y="438"/>
                    </a:lnTo>
                    <a:lnTo>
                      <a:pt x="188" y="446"/>
                    </a:lnTo>
                    <a:lnTo>
                      <a:pt x="176" y="456"/>
                    </a:lnTo>
                    <a:lnTo>
                      <a:pt x="166" y="468"/>
                    </a:lnTo>
                    <a:lnTo>
                      <a:pt x="154" y="484"/>
                    </a:lnTo>
                    <a:lnTo>
                      <a:pt x="144" y="500"/>
                    </a:lnTo>
                    <a:lnTo>
                      <a:pt x="134" y="520"/>
                    </a:lnTo>
                    <a:lnTo>
                      <a:pt x="124" y="544"/>
                    </a:lnTo>
                    <a:lnTo>
                      <a:pt x="652" y="544"/>
                    </a:lnTo>
                    <a:lnTo>
                      <a:pt x="652" y="544"/>
                    </a:lnTo>
                    <a:lnTo>
                      <a:pt x="632" y="512"/>
                    </a:lnTo>
                    <a:lnTo>
                      <a:pt x="622" y="498"/>
                    </a:lnTo>
                    <a:lnTo>
                      <a:pt x="612" y="484"/>
                    </a:lnTo>
                    <a:lnTo>
                      <a:pt x="600" y="472"/>
                    </a:lnTo>
                    <a:lnTo>
                      <a:pt x="586" y="462"/>
                    </a:lnTo>
                    <a:lnTo>
                      <a:pt x="574" y="454"/>
                    </a:lnTo>
                    <a:lnTo>
                      <a:pt x="560" y="448"/>
                    </a:lnTo>
                    <a:lnTo>
                      <a:pt x="560" y="448"/>
                    </a:lnTo>
                    <a:lnTo>
                      <a:pt x="558" y="446"/>
                    </a:lnTo>
                    <a:lnTo>
                      <a:pt x="556" y="442"/>
                    </a:lnTo>
                    <a:lnTo>
                      <a:pt x="556" y="440"/>
                    </a:lnTo>
                    <a:lnTo>
                      <a:pt x="556" y="438"/>
                    </a:lnTo>
                    <a:lnTo>
                      <a:pt x="560" y="438"/>
                    </a:lnTo>
                    <a:lnTo>
                      <a:pt x="564" y="438"/>
                    </a:lnTo>
                    <a:lnTo>
                      <a:pt x="564" y="438"/>
                    </a:lnTo>
                    <a:lnTo>
                      <a:pt x="590" y="442"/>
                    </a:lnTo>
                    <a:lnTo>
                      <a:pt x="630" y="450"/>
                    </a:lnTo>
                    <a:lnTo>
                      <a:pt x="652" y="454"/>
                    </a:lnTo>
                    <a:lnTo>
                      <a:pt x="676" y="454"/>
                    </a:lnTo>
                    <a:lnTo>
                      <a:pt x="696" y="454"/>
                    </a:lnTo>
                    <a:lnTo>
                      <a:pt x="716" y="452"/>
                    </a:lnTo>
                    <a:lnTo>
                      <a:pt x="716" y="452"/>
                    </a:lnTo>
                    <a:lnTo>
                      <a:pt x="750" y="442"/>
                    </a:lnTo>
                    <a:lnTo>
                      <a:pt x="772" y="436"/>
                    </a:lnTo>
                    <a:lnTo>
                      <a:pt x="798" y="426"/>
                    </a:lnTo>
                    <a:lnTo>
                      <a:pt x="830" y="412"/>
                    </a:lnTo>
                    <a:lnTo>
                      <a:pt x="870" y="392"/>
                    </a:lnTo>
                    <a:lnTo>
                      <a:pt x="918" y="366"/>
                    </a:lnTo>
                    <a:lnTo>
                      <a:pt x="976" y="332"/>
                    </a:lnTo>
                    <a:lnTo>
                      <a:pt x="976" y="332"/>
                    </a:lnTo>
                    <a:lnTo>
                      <a:pt x="966" y="334"/>
                    </a:lnTo>
                    <a:lnTo>
                      <a:pt x="952" y="334"/>
                    </a:lnTo>
                    <a:lnTo>
                      <a:pt x="930" y="332"/>
                    </a:lnTo>
                    <a:lnTo>
                      <a:pt x="900" y="328"/>
                    </a:lnTo>
                    <a:lnTo>
                      <a:pt x="860" y="316"/>
                    </a:lnTo>
                    <a:lnTo>
                      <a:pt x="810" y="298"/>
                    </a:lnTo>
                    <a:lnTo>
                      <a:pt x="748" y="274"/>
                    </a:lnTo>
                    <a:lnTo>
                      <a:pt x="748" y="274"/>
                    </a:lnTo>
                    <a:close/>
                  </a:path>
                </a:pathLst>
              </a:custGeom>
              <a:solidFill>
                <a:schemeClr val="accent1">
                  <a:alpha val="1000"/>
                </a:schemeClr>
              </a:solidFill>
              <a:ln>
                <a:noFill/>
              </a:ln>
              <a:effectLst>
                <a:glow rad="38100">
                  <a:schemeClr val="accent1">
                    <a:alpha val="43000"/>
                  </a:schemeClr>
                </a:glow>
                <a:softEdge rad="12700"/>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Tree>
  </p:cSld>
  <p:clrMap bg1="dk1" tx1="lt1" bg2="dk2" tx2="lt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8.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5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p:cNvPicPr>
            <a:picLocks noGrp="1" noChangeAspect="1"/>
          </p:cNvPicPr>
          <p:nvPr>
            <p:ph type="pic" idx="1"/>
          </p:nvPr>
        </p:nvPicPr>
        <p:blipFill>
          <a:blip r:embed="rId2" cstate="print">
            <a:extLst>
              <a:ext uri="{BEBA8EAE-BF5A-486C-A8C5-ECC9F3942E4B}">
                <a14:imgProps xmlns:a14="http://schemas.microsoft.com/office/drawing/2010/main" xmlns="">
                  <a14:imgLayer r:embed="rId3">
                    <a14:imgEffect>
                      <a14:artisticTexturizer/>
                    </a14:imgEffect>
                  </a14:imgLayer>
                </a14:imgProps>
              </a:ext>
              <a:ext uri="{28A0092B-C50C-407E-A947-70E740481C1C}">
                <a14:useLocalDpi xmlns:a14="http://schemas.microsoft.com/office/drawing/2010/main" xmlns="" val="0"/>
              </a:ext>
            </a:extLst>
          </a:blip>
          <a:srcRect t="11925" b="11925"/>
          <a:stretch>
            <a:fillRect/>
          </a:stretch>
        </p:blipFill>
        <p:spPr>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Title 6"/>
          <p:cNvSpPr>
            <a:spLocks noGrp="1"/>
          </p:cNvSpPr>
          <p:nvPr>
            <p:ph type="title"/>
          </p:nvPr>
        </p:nvSpPr>
        <p:spPr>
          <a:xfrm>
            <a:off x="76200" y="0"/>
            <a:ext cx="8305800" cy="1622738"/>
          </a:xfrm>
        </p:spPr>
        <p:txBody>
          <a:bodyPr/>
          <a:lstStyle/>
          <a:p>
            <a:r>
              <a:rPr lang="en-US" sz="3200" dirty="0" smtClean="0">
                <a:solidFill>
                  <a:schemeClr val="accent4">
                    <a:lumMod val="75000"/>
                  </a:schemeClr>
                </a:solidFill>
                <a:latin typeface="Goudy Stout" pitchFamily="18" charset="0"/>
              </a:rPr>
              <a:t>U.S. and the Panama Canal</a:t>
            </a:r>
            <a:endParaRPr lang="en-US" sz="3200" dirty="0">
              <a:solidFill>
                <a:schemeClr val="accent4">
                  <a:lumMod val="75000"/>
                </a:schemeClr>
              </a:solidFill>
              <a:latin typeface="Goudy Stout" pitchFamily="18" charset="0"/>
            </a:endParaRPr>
          </a:p>
        </p:txBody>
      </p:sp>
    </p:spTree>
    <p:extLst>
      <p:ext uri="{BB962C8B-B14F-4D97-AF65-F5344CB8AC3E}">
        <p14:creationId xmlns:p14="http://schemas.microsoft.com/office/powerpoint/2010/main" xmlns="" val="699846558"/>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52400" y="1344098"/>
            <a:ext cx="5334000" cy="2694502"/>
          </a:xfrm>
        </p:spPr>
        <p:txBody>
          <a:bodyPr>
            <a:normAutofit/>
          </a:bodyPr>
          <a:lstStyle/>
          <a:p>
            <a:pPr marL="285750" indent="-285750">
              <a:buFont typeface="Arial" pitchFamily="34" charset="0"/>
              <a:buChar char="•"/>
            </a:pPr>
            <a:r>
              <a:rPr lang="en-US" dirty="0" smtClean="0"/>
              <a:t>The French began construction on January 1, 1880 under Ferdinand de Lesseps. </a:t>
            </a:r>
          </a:p>
          <a:p>
            <a:pPr marL="285750" indent="-285750">
              <a:buFont typeface="Arial" pitchFamily="34" charset="0"/>
              <a:buChar char="•"/>
            </a:pPr>
            <a:r>
              <a:rPr lang="en-US" dirty="0" smtClean="0"/>
              <a:t>The construction commenced under haste and without full knowledge of the geographic region.</a:t>
            </a:r>
          </a:p>
          <a:p>
            <a:pPr marL="285750" indent="-285750">
              <a:buFont typeface="Arial" pitchFamily="34" charset="0"/>
              <a:buChar char="•"/>
            </a:pPr>
            <a:r>
              <a:rPr lang="en-US" dirty="0" smtClean="0"/>
              <a:t>During excavation, the steep angles made rainfall produce landslides which caused ground to be put back which was nearly as equivalent to the amount removed.</a:t>
            </a:r>
          </a:p>
          <a:p>
            <a:pPr marL="285750" indent="-285750" algn="ctr">
              <a:buFont typeface="Arial" pitchFamily="34" charset="0"/>
              <a:buChar char="•"/>
            </a:pPr>
            <a:endParaRPr lang="en-US" dirty="0"/>
          </a:p>
        </p:txBody>
      </p:sp>
      <p:sp>
        <p:nvSpPr>
          <p:cNvPr id="2" name="Title 1"/>
          <p:cNvSpPr>
            <a:spLocks noGrp="1"/>
          </p:cNvSpPr>
          <p:nvPr>
            <p:ph type="title"/>
          </p:nvPr>
        </p:nvSpPr>
        <p:spPr>
          <a:xfrm>
            <a:off x="381000" y="0"/>
            <a:ext cx="7680960" cy="1066800"/>
          </a:xfrm>
        </p:spPr>
        <p:txBody>
          <a:bodyPr/>
          <a:lstStyle/>
          <a:p>
            <a:r>
              <a:rPr lang="en-US" dirty="0" smtClean="0"/>
              <a:t>Early French Construction Failure</a:t>
            </a:r>
            <a:endParaRPr lang="en-US"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634507" y="1066800"/>
            <a:ext cx="3505200" cy="24825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extBox 6"/>
          <p:cNvSpPr txBox="1"/>
          <p:nvPr/>
        </p:nvSpPr>
        <p:spPr>
          <a:xfrm>
            <a:off x="224307" y="3962400"/>
            <a:ext cx="7471894" cy="2585323"/>
          </a:xfrm>
          <a:prstGeom prst="rect">
            <a:avLst/>
          </a:prstGeom>
          <a:noFill/>
        </p:spPr>
        <p:txBody>
          <a:bodyPr wrap="square" rtlCol="0">
            <a:spAutoFit/>
          </a:bodyPr>
          <a:lstStyle/>
          <a:p>
            <a:pPr marL="285750" indent="-285750">
              <a:buFont typeface="Arial" pitchFamily="34" charset="0"/>
              <a:buChar char="•"/>
            </a:pPr>
            <a:r>
              <a:rPr lang="en-US" dirty="0"/>
              <a:t>High sick and death rate contributed by the diseases malaria and yellow fever cause severe health issues to laborers, construction engineers and French directors. </a:t>
            </a:r>
          </a:p>
          <a:p>
            <a:pPr marL="285750" indent="-285750">
              <a:buFont typeface="Arial" pitchFamily="34" charset="0"/>
              <a:buChar char="•"/>
            </a:pPr>
            <a:r>
              <a:rPr lang="en-US" dirty="0"/>
              <a:t>This condition escalated quickly because the knowledge of mosquitos as vectors for the diseases was unknown, thus health measures were ineffective.</a:t>
            </a:r>
          </a:p>
          <a:p>
            <a:pPr marL="285750" indent="-285750">
              <a:buFont typeface="Arial" pitchFamily="34" charset="0"/>
              <a:buChar char="•"/>
            </a:pPr>
            <a:r>
              <a:rPr lang="en-US" dirty="0"/>
              <a:t>Because of this, many of the French labor force returned to France, thus causes the French to abandon the scheme of construction.</a:t>
            </a:r>
          </a:p>
          <a:p>
            <a:endParaRPr lang="en-US" dirty="0"/>
          </a:p>
        </p:txBody>
      </p:sp>
    </p:spTree>
    <p:extLst>
      <p:ext uri="{BB962C8B-B14F-4D97-AF65-F5344CB8AC3E}">
        <p14:creationId xmlns:p14="http://schemas.microsoft.com/office/powerpoint/2010/main" xmlns="" val="775840206"/>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31" presetClass="entr" presetSubtype="0" fill="hold" grpId="0" nodeType="after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 calcmode="lin" valueType="num">
                                      <p:cBhvr>
                                        <p:cTn id="24"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5"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6"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7" dur="1000"/>
                                        <p:tgtEl>
                                          <p:spTgt spid="3">
                                            <p:txEl>
                                              <p:pRg st="0" end="0"/>
                                            </p:txEl>
                                          </p:spTgt>
                                        </p:tgtEl>
                                      </p:cBhvr>
                                    </p:animEffect>
                                  </p:childTnLst>
                                </p:cTn>
                              </p:par>
                            </p:childTnLst>
                          </p:cTn>
                        </p:par>
                        <p:par>
                          <p:cTn id="28" fill="hold">
                            <p:stCondLst>
                              <p:cond delay="3000"/>
                            </p:stCondLst>
                            <p:childTnLst>
                              <p:par>
                                <p:cTn id="29" presetID="31" presetClass="entr" presetSubtype="0" fill="hold" grpId="0" nodeType="after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p:cTn id="31"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1" end="1"/>
                                            </p:txEl>
                                          </p:spTgt>
                                        </p:tgtEl>
                                      </p:cBhvr>
                                    </p:animEffect>
                                  </p:childTnLst>
                                </p:cTn>
                              </p:par>
                            </p:childTnLst>
                          </p:cTn>
                        </p:par>
                        <p:par>
                          <p:cTn id="35" fill="hold">
                            <p:stCondLst>
                              <p:cond delay="4000"/>
                            </p:stCondLst>
                            <p:childTnLst>
                              <p:par>
                                <p:cTn id="36" presetID="31" presetClass="entr" presetSubtype="0" fill="hold" grpId="0" nodeType="afterEffect">
                                  <p:stCondLst>
                                    <p:cond delay="0"/>
                                  </p:stCondLst>
                                  <p:childTnLst>
                                    <p:set>
                                      <p:cBhvr>
                                        <p:cTn id="37" dur="1" fill="hold">
                                          <p:stCondLst>
                                            <p:cond delay="0"/>
                                          </p:stCondLst>
                                        </p:cTn>
                                        <p:tgtEl>
                                          <p:spTgt spid="3">
                                            <p:txEl>
                                              <p:pRg st="2" end="2"/>
                                            </p:txEl>
                                          </p:spTgt>
                                        </p:tgtEl>
                                        <p:attrNameLst>
                                          <p:attrName>style.visibility</p:attrName>
                                        </p:attrNameLst>
                                      </p:cBhvr>
                                      <p:to>
                                        <p:strVal val="visible"/>
                                      </p:to>
                                    </p:set>
                                    <p:anim calcmode="lin" valueType="num">
                                      <p:cBhvr>
                                        <p:cTn id="38"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9"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40"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41" dur="1000"/>
                                        <p:tgtEl>
                                          <p:spTgt spid="3">
                                            <p:txEl>
                                              <p:pRg st="2" end="2"/>
                                            </p:txEl>
                                          </p:spTgt>
                                        </p:tgtEl>
                                      </p:cBhvr>
                                    </p:animEffect>
                                  </p:childTnLst>
                                </p:cTn>
                              </p:par>
                            </p:childTnLst>
                          </p:cTn>
                        </p:par>
                        <p:par>
                          <p:cTn id="42" fill="hold">
                            <p:stCondLst>
                              <p:cond delay="5000"/>
                            </p:stCondLst>
                            <p:childTnLst>
                              <p:par>
                                <p:cTn id="43" presetID="6" presetClass="entr" presetSubtype="16" fill="hold" nodeType="afterEffect">
                                  <p:stCondLst>
                                    <p:cond delay="0"/>
                                  </p:stCondLst>
                                  <p:childTnLst>
                                    <p:set>
                                      <p:cBhvr>
                                        <p:cTn id="44" dur="1" fill="hold">
                                          <p:stCondLst>
                                            <p:cond delay="0"/>
                                          </p:stCondLst>
                                        </p:cTn>
                                        <p:tgtEl>
                                          <p:spTgt spid="7">
                                            <p:txEl>
                                              <p:pRg st="0" end="0"/>
                                            </p:txEl>
                                          </p:spTgt>
                                        </p:tgtEl>
                                        <p:attrNameLst>
                                          <p:attrName>style.visibility</p:attrName>
                                        </p:attrNameLst>
                                      </p:cBhvr>
                                      <p:to>
                                        <p:strVal val="visible"/>
                                      </p:to>
                                    </p:set>
                                    <p:animEffect transition="in" filter="circle(in)">
                                      <p:cBhvr>
                                        <p:cTn id="45" dur="2000"/>
                                        <p:tgtEl>
                                          <p:spTgt spid="7">
                                            <p:txEl>
                                              <p:pRg st="0" end="0"/>
                                            </p:txEl>
                                          </p:spTgt>
                                        </p:tgtEl>
                                      </p:cBhvr>
                                    </p:animEffect>
                                  </p:childTnLst>
                                </p:cTn>
                              </p:par>
                            </p:childTnLst>
                          </p:cTn>
                        </p:par>
                        <p:par>
                          <p:cTn id="46" fill="hold">
                            <p:stCondLst>
                              <p:cond delay="7000"/>
                            </p:stCondLst>
                            <p:childTnLst>
                              <p:par>
                                <p:cTn id="47" presetID="16" presetClass="entr" presetSubtype="21" fill="hold" nodeType="afterEffect">
                                  <p:stCondLst>
                                    <p:cond delay="0"/>
                                  </p:stCondLst>
                                  <p:childTnLst>
                                    <p:set>
                                      <p:cBhvr>
                                        <p:cTn id="48" dur="1" fill="hold">
                                          <p:stCondLst>
                                            <p:cond delay="0"/>
                                          </p:stCondLst>
                                        </p:cTn>
                                        <p:tgtEl>
                                          <p:spTgt spid="7">
                                            <p:txEl>
                                              <p:pRg st="1" end="1"/>
                                            </p:txEl>
                                          </p:spTgt>
                                        </p:tgtEl>
                                        <p:attrNameLst>
                                          <p:attrName>style.visibility</p:attrName>
                                        </p:attrNameLst>
                                      </p:cBhvr>
                                      <p:to>
                                        <p:strVal val="visible"/>
                                      </p:to>
                                    </p:set>
                                    <p:animEffect transition="in" filter="barn(inVertical)">
                                      <p:cBhvr>
                                        <p:cTn id="49" dur="500"/>
                                        <p:tgtEl>
                                          <p:spTgt spid="7">
                                            <p:txEl>
                                              <p:pRg st="1" end="1"/>
                                            </p:txEl>
                                          </p:spTgt>
                                        </p:tgtEl>
                                      </p:cBhvr>
                                    </p:animEffect>
                                  </p:childTnLst>
                                </p:cTn>
                              </p:par>
                            </p:childTnLst>
                          </p:cTn>
                        </p:par>
                        <p:par>
                          <p:cTn id="50" fill="hold">
                            <p:stCondLst>
                              <p:cond delay="7500"/>
                            </p:stCondLst>
                            <p:childTnLst>
                              <p:par>
                                <p:cTn id="51" presetID="2" presetClass="entr" presetSubtype="4" fill="hold" nodeType="afterEffect">
                                  <p:stCondLst>
                                    <p:cond delay="0"/>
                                  </p:stCondLst>
                                  <p:childTnLst>
                                    <p:set>
                                      <p:cBhvr>
                                        <p:cTn id="52" dur="1" fill="hold">
                                          <p:stCondLst>
                                            <p:cond delay="0"/>
                                          </p:stCondLst>
                                        </p:cTn>
                                        <p:tgtEl>
                                          <p:spTgt spid="7">
                                            <p:txEl>
                                              <p:pRg st="2" end="2"/>
                                            </p:txEl>
                                          </p:spTgt>
                                        </p:tgtEl>
                                        <p:attrNameLst>
                                          <p:attrName>style.visibility</p:attrName>
                                        </p:attrNameLst>
                                      </p:cBhvr>
                                      <p:to>
                                        <p:strVal val="visible"/>
                                      </p:to>
                                    </p:set>
                                    <p:anim calcmode="lin" valueType="num">
                                      <p:cBhvr additive="base">
                                        <p:cTn id="5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Background</a:t>
            </a:r>
            <a:endParaRPr lang="en-US" dirty="0"/>
          </a:p>
        </p:txBody>
      </p:sp>
      <p:sp>
        <p:nvSpPr>
          <p:cNvPr id="6" name="Content Placeholder 5"/>
          <p:cNvSpPr>
            <a:spLocks noGrp="1"/>
          </p:cNvSpPr>
          <p:nvPr>
            <p:ph idx="1"/>
          </p:nvPr>
        </p:nvSpPr>
        <p:spPr/>
        <p:txBody>
          <a:bodyPr/>
          <a:lstStyle/>
          <a:p>
            <a:r>
              <a:rPr lang="en-US" dirty="0"/>
              <a:t>The Panama Canal is one of the greatest works of engineering and achievements. A water way connecting the Atlantic and the Pacific oceans so that one would not have to go around the tip of South America has been proposed since the 16th century. The French were one of the first who actually began to work on the building the canal in 1881, but in the end the French was not able to build it. The United States took on the challenge to finish building the Panama Canal. They finally accomplished this goal in 1914. To achieve this goal they had to overcome many difficulties which the French were not able to face which allowed to U.S. to finish a seemly impossible task.</a:t>
            </a:r>
          </a:p>
        </p:txBody>
      </p:sp>
    </p:spTree>
    <p:extLst>
      <p:ext uri="{BB962C8B-B14F-4D97-AF65-F5344CB8AC3E}">
        <p14:creationId xmlns:p14="http://schemas.microsoft.com/office/powerpoint/2010/main" xmlns="" val="2316862498"/>
      </p:ext>
    </p:extLst>
  </p:cSld>
  <p:clrMapOvr>
    <a:masterClrMapping/>
  </p:clrMapOvr>
  <mc:AlternateContent xmlns:mc="http://schemas.openxmlformats.org/markup-compatibility/2006">
    <mc:Choice xmlns:p14="http://schemas.microsoft.com/office/powerpoint/2010/main" xmlns=""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90600" y="304800"/>
            <a:ext cx="7125113" cy="924475"/>
          </a:xfrm>
        </p:spPr>
        <p:txBody>
          <a:bodyPr/>
          <a:lstStyle/>
          <a:p>
            <a:r>
              <a:rPr lang="en-US" dirty="0" smtClean="0"/>
              <a:t>U.S. Involvement</a:t>
            </a:r>
            <a:endParaRPr lang="en-US" dirty="0"/>
          </a:p>
        </p:txBody>
      </p:sp>
      <p:sp>
        <p:nvSpPr>
          <p:cNvPr id="2" name="Content Placeholder 1"/>
          <p:cNvSpPr>
            <a:spLocks noGrp="1"/>
          </p:cNvSpPr>
          <p:nvPr>
            <p:ph idx="1"/>
          </p:nvPr>
        </p:nvSpPr>
        <p:spPr>
          <a:xfrm>
            <a:off x="304800" y="1066800"/>
            <a:ext cx="8534400" cy="5562601"/>
          </a:xfrm>
        </p:spPr>
        <p:txBody>
          <a:bodyPr>
            <a:normAutofit fontScale="92500" lnSpcReduction="10000"/>
          </a:bodyPr>
          <a:lstStyle/>
          <a:p>
            <a:endParaRPr lang="en-US" dirty="0" smtClean="0"/>
          </a:p>
          <a:p>
            <a:endParaRPr lang="en-US" dirty="0" smtClean="0"/>
          </a:p>
          <a:p>
            <a:r>
              <a:rPr lang="en-US" dirty="0" smtClean="0"/>
              <a:t>After </a:t>
            </a:r>
            <a:r>
              <a:rPr lang="en-US" dirty="0"/>
              <a:t>the war with </a:t>
            </a:r>
            <a:r>
              <a:rPr lang="en-US" dirty="0" smtClean="0"/>
              <a:t>Spain</a:t>
            </a:r>
            <a:r>
              <a:rPr lang="en-US" dirty="0"/>
              <a:t>, the </a:t>
            </a:r>
            <a:r>
              <a:rPr lang="en-US" dirty="0" smtClean="0"/>
              <a:t>U.S. </a:t>
            </a:r>
            <a:r>
              <a:rPr lang="en-US" dirty="0"/>
              <a:t>needed a speedy way in which her colonies could communicate with her trading interest in the </a:t>
            </a:r>
            <a:r>
              <a:rPr lang="en-US" dirty="0" smtClean="0"/>
              <a:t>Atlantic </a:t>
            </a:r>
            <a:r>
              <a:rPr lang="en-US" dirty="0"/>
              <a:t>and pacific . </a:t>
            </a:r>
            <a:endParaRPr lang="en-US" dirty="0" smtClean="0"/>
          </a:p>
          <a:p>
            <a:r>
              <a:rPr lang="en-US" dirty="0" smtClean="0"/>
              <a:t>The U.S. was very interested at the time, to build a canal across Central America and looked towards Nicaragua (Nicaragua Canal).</a:t>
            </a:r>
          </a:p>
          <a:p>
            <a:r>
              <a:rPr lang="en-BZ" dirty="0" smtClean="0"/>
              <a:t>Nicaragua </a:t>
            </a:r>
            <a:r>
              <a:rPr lang="en-BZ" dirty="0"/>
              <a:t>was favoured first because it had water ways and roads interest already by the </a:t>
            </a:r>
            <a:r>
              <a:rPr lang="en-BZ" dirty="0" smtClean="0"/>
              <a:t>Americans and </a:t>
            </a:r>
            <a:r>
              <a:rPr lang="en-BZ" dirty="0"/>
              <a:t>also because the route could take in Lake Nicaragua. The </a:t>
            </a:r>
            <a:r>
              <a:rPr lang="en-BZ" dirty="0" smtClean="0"/>
              <a:t>Panama </a:t>
            </a:r>
            <a:r>
              <a:rPr lang="en-BZ" dirty="0"/>
              <a:t>was then favoured as the rural area provided more protection and camouflage by its jungle and the roads were </a:t>
            </a:r>
            <a:r>
              <a:rPr lang="en-BZ" dirty="0" smtClean="0"/>
              <a:t>rugged.</a:t>
            </a:r>
            <a:endParaRPr lang="en-US" dirty="0" smtClean="0"/>
          </a:p>
          <a:p>
            <a:r>
              <a:rPr lang="en-US" dirty="0" smtClean="0"/>
              <a:t>In June 1902, the U.S. senate voted in favor of the Panama Canal. On January 22, 1903, a treaty was signed between the U.S. and Colombia for property rights for the canal. </a:t>
            </a:r>
          </a:p>
          <a:p>
            <a:r>
              <a:rPr lang="en-US" dirty="0"/>
              <a:t>The U.S. president, Theodore Roosevelt then bought out the equipment and excavations from the </a:t>
            </a:r>
            <a:r>
              <a:rPr lang="en-US" dirty="0" smtClean="0"/>
              <a:t>French majority shareholder, Philippe </a:t>
            </a:r>
            <a:r>
              <a:rPr lang="en-US" dirty="0" err="1" smtClean="0"/>
              <a:t>Buneau-Varilla</a:t>
            </a:r>
            <a:r>
              <a:rPr lang="en-US" dirty="0" smtClean="0"/>
              <a:t> for </a:t>
            </a:r>
            <a:r>
              <a:rPr lang="en-US" dirty="0"/>
              <a:t>$40 US </a:t>
            </a:r>
            <a:r>
              <a:rPr lang="en-US" dirty="0" smtClean="0"/>
              <a:t>million.</a:t>
            </a:r>
          </a:p>
          <a:p>
            <a:endParaRPr lang="en-US" dirty="0" smtClean="0"/>
          </a:p>
          <a:p>
            <a:endParaRPr lang="en-US" dirty="0"/>
          </a:p>
        </p:txBody>
      </p:sp>
    </p:spTree>
    <p:extLst>
      <p:ext uri="{BB962C8B-B14F-4D97-AF65-F5344CB8AC3E}">
        <p14:creationId xmlns:p14="http://schemas.microsoft.com/office/powerpoint/2010/main" xmlns="" val="3459290221"/>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par>
                          <p:cTn id="8" fill="hold">
                            <p:stCondLst>
                              <p:cond delay="2000"/>
                            </p:stCondLst>
                            <p:childTnLst>
                              <p:par>
                                <p:cTn id="9" presetID="26" presetClass="entr" presetSubtype="0" fill="hold" nodeType="after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Effect transition="in" filter="wipe(down)">
                                      <p:cBhvr>
                                        <p:cTn id="11" dur="580">
                                          <p:stCondLst>
                                            <p:cond delay="0"/>
                                          </p:stCondLst>
                                        </p:cTn>
                                        <p:tgtEl>
                                          <p:spTgt spid="2">
                                            <p:txEl>
                                              <p:pRg st="2" end="2"/>
                                            </p:txEl>
                                          </p:spTgt>
                                        </p:tgtEl>
                                      </p:cBhvr>
                                    </p:animEffect>
                                    <p:anim calcmode="lin" valueType="num">
                                      <p:cBhvr>
                                        <p:cTn id="12" dur="1822" tmFilter="0,0; 0.14,0.36; 0.43,0.73; 0.71,0.91; 1.0,1.0">
                                          <p:stCondLst>
                                            <p:cond delay="0"/>
                                          </p:stCondLst>
                                        </p:cTn>
                                        <p:tgtEl>
                                          <p:spTgt spid="2">
                                            <p:txEl>
                                              <p:pRg st="2" end="2"/>
                                            </p:txEl>
                                          </p:spTgt>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2">
                                            <p:txEl>
                                              <p:pRg st="2" end="2"/>
                                            </p:txEl>
                                          </p:spTgt>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2">
                                            <p:txEl>
                                              <p:pRg st="2" end="2"/>
                                            </p:txEl>
                                          </p:spTgt>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2">
                                            <p:txEl>
                                              <p:pRg st="2" end="2"/>
                                            </p:txEl>
                                          </p:spTgt>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2">
                                            <p:txEl>
                                              <p:pRg st="2" end="2"/>
                                            </p:txEl>
                                          </p:spTgt>
                                        </p:tgtEl>
                                        <p:attrNameLst>
                                          <p:attrName>ppt_y</p:attrName>
                                        </p:attrNameLst>
                                      </p:cBhvr>
                                      <p:tavLst>
                                        <p:tav tm="0" fmla="#ppt_y-sin(pi*$)/81">
                                          <p:val>
                                            <p:fltVal val="0"/>
                                          </p:val>
                                        </p:tav>
                                        <p:tav tm="100000">
                                          <p:val>
                                            <p:fltVal val="1"/>
                                          </p:val>
                                        </p:tav>
                                      </p:tavLst>
                                    </p:anim>
                                    <p:animScale>
                                      <p:cBhvr>
                                        <p:cTn id="17" dur="26">
                                          <p:stCondLst>
                                            <p:cond delay="650"/>
                                          </p:stCondLst>
                                        </p:cTn>
                                        <p:tgtEl>
                                          <p:spTgt spid="2">
                                            <p:txEl>
                                              <p:pRg st="2" end="2"/>
                                            </p:txEl>
                                          </p:spTgt>
                                        </p:tgtEl>
                                      </p:cBhvr>
                                      <p:to x="100000" y="60000"/>
                                    </p:animScale>
                                    <p:animScale>
                                      <p:cBhvr>
                                        <p:cTn id="18" dur="166" decel="50000">
                                          <p:stCondLst>
                                            <p:cond delay="676"/>
                                          </p:stCondLst>
                                        </p:cTn>
                                        <p:tgtEl>
                                          <p:spTgt spid="2">
                                            <p:txEl>
                                              <p:pRg st="2" end="2"/>
                                            </p:txEl>
                                          </p:spTgt>
                                        </p:tgtEl>
                                      </p:cBhvr>
                                      <p:to x="100000" y="100000"/>
                                    </p:animScale>
                                    <p:animScale>
                                      <p:cBhvr>
                                        <p:cTn id="19" dur="26">
                                          <p:stCondLst>
                                            <p:cond delay="1312"/>
                                          </p:stCondLst>
                                        </p:cTn>
                                        <p:tgtEl>
                                          <p:spTgt spid="2">
                                            <p:txEl>
                                              <p:pRg st="2" end="2"/>
                                            </p:txEl>
                                          </p:spTgt>
                                        </p:tgtEl>
                                      </p:cBhvr>
                                      <p:to x="100000" y="80000"/>
                                    </p:animScale>
                                    <p:animScale>
                                      <p:cBhvr>
                                        <p:cTn id="20" dur="166" decel="50000">
                                          <p:stCondLst>
                                            <p:cond delay="1338"/>
                                          </p:stCondLst>
                                        </p:cTn>
                                        <p:tgtEl>
                                          <p:spTgt spid="2">
                                            <p:txEl>
                                              <p:pRg st="2" end="2"/>
                                            </p:txEl>
                                          </p:spTgt>
                                        </p:tgtEl>
                                      </p:cBhvr>
                                      <p:to x="100000" y="100000"/>
                                    </p:animScale>
                                    <p:animScale>
                                      <p:cBhvr>
                                        <p:cTn id="21" dur="26">
                                          <p:stCondLst>
                                            <p:cond delay="1642"/>
                                          </p:stCondLst>
                                        </p:cTn>
                                        <p:tgtEl>
                                          <p:spTgt spid="2">
                                            <p:txEl>
                                              <p:pRg st="2" end="2"/>
                                            </p:txEl>
                                          </p:spTgt>
                                        </p:tgtEl>
                                      </p:cBhvr>
                                      <p:to x="100000" y="90000"/>
                                    </p:animScale>
                                    <p:animScale>
                                      <p:cBhvr>
                                        <p:cTn id="22" dur="166" decel="50000">
                                          <p:stCondLst>
                                            <p:cond delay="1668"/>
                                          </p:stCondLst>
                                        </p:cTn>
                                        <p:tgtEl>
                                          <p:spTgt spid="2">
                                            <p:txEl>
                                              <p:pRg st="2" end="2"/>
                                            </p:txEl>
                                          </p:spTgt>
                                        </p:tgtEl>
                                      </p:cBhvr>
                                      <p:to x="100000" y="100000"/>
                                    </p:animScale>
                                    <p:animScale>
                                      <p:cBhvr>
                                        <p:cTn id="23" dur="26">
                                          <p:stCondLst>
                                            <p:cond delay="1808"/>
                                          </p:stCondLst>
                                        </p:cTn>
                                        <p:tgtEl>
                                          <p:spTgt spid="2">
                                            <p:txEl>
                                              <p:pRg st="2" end="2"/>
                                            </p:txEl>
                                          </p:spTgt>
                                        </p:tgtEl>
                                      </p:cBhvr>
                                      <p:to x="100000" y="95000"/>
                                    </p:animScale>
                                    <p:animScale>
                                      <p:cBhvr>
                                        <p:cTn id="24" dur="166" decel="50000">
                                          <p:stCondLst>
                                            <p:cond delay="1834"/>
                                          </p:stCondLst>
                                        </p:cTn>
                                        <p:tgtEl>
                                          <p:spTgt spid="2">
                                            <p:txEl>
                                              <p:pRg st="2" end="2"/>
                                            </p:txEl>
                                          </p:spTgt>
                                        </p:tgtEl>
                                      </p:cBhvr>
                                      <p:to x="100000" y="100000"/>
                                    </p:animScale>
                                  </p:childTnLst>
                                </p:cTn>
                              </p:par>
                            </p:childTnLst>
                          </p:cTn>
                        </p:par>
                        <p:par>
                          <p:cTn id="25" fill="hold">
                            <p:stCondLst>
                              <p:cond delay="4000"/>
                            </p:stCondLst>
                            <p:childTnLst>
                              <p:par>
                                <p:cTn id="26" presetID="10" presetClass="entr" presetSubtype="0" fill="hold" nodeType="after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500"/>
                                        <p:tgtEl>
                                          <p:spTgt spid="2">
                                            <p:txEl>
                                              <p:pRg st="3" end="3"/>
                                            </p:txEl>
                                          </p:spTgt>
                                        </p:tgtEl>
                                      </p:cBhvr>
                                    </p:animEffect>
                                  </p:childTnLst>
                                </p:cTn>
                              </p:par>
                            </p:childTnLst>
                          </p:cTn>
                        </p:par>
                        <p:par>
                          <p:cTn id="29" fill="hold">
                            <p:stCondLst>
                              <p:cond delay="4500"/>
                            </p:stCondLst>
                            <p:childTnLst>
                              <p:par>
                                <p:cTn id="30" presetID="14" presetClass="entr" presetSubtype="10" fill="hold" nodeType="after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randombar(horizontal)">
                                      <p:cBhvr>
                                        <p:cTn id="32" dur="500"/>
                                        <p:tgtEl>
                                          <p:spTgt spid="2">
                                            <p:txEl>
                                              <p:pRg st="4" end="4"/>
                                            </p:txEl>
                                          </p:spTgt>
                                        </p:tgtEl>
                                      </p:cBhvr>
                                    </p:animEffect>
                                  </p:childTnLst>
                                </p:cTn>
                              </p:par>
                            </p:childTnLst>
                          </p:cTn>
                        </p:par>
                        <p:par>
                          <p:cTn id="33" fill="hold">
                            <p:stCondLst>
                              <p:cond delay="5000"/>
                            </p:stCondLst>
                            <p:childTnLst>
                              <p:par>
                                <p:cTn id="34" presetID="42" presetClass="entr" presetSubtype="0" fill="hold" nodeType="afterEffect">
                                  <p:stCondLst>
                                    <p:cond delay="0"/>
                                  </p:stCondLst>
                                  <p:childTnLst>
                                    <p:set>
                                      <p:cBhvr>
                                        <p:cTn id="35" dur="1" fill="hold">
                                          <p:stCondLst>
                                            <p:cond delay="0"/>
                                          </p:stCondLst>
                                        </p:cTn>
                                        <p:tgtEl>
                                          <p:spTgt spid="2">
                                            <p:txEl>
                                              <p:pRg st="5" end="5"/>
                                            </p:txEl>
                                          </p:spTgt>
                                        </p:tgtEl>
                                        <p:attrNameLst>
                                          <p:attrName>style.visibility</p:attrName>
                                        </p:attrNameLst>
                                      </p:cBhvr>
                                      <p:to>
                                        <p:strVal val="visible"/>
                                      </p:to>
                                    </p:set>
                                    <p:animEffect transition="in" filter="fade">
                                      <p:cBhvr>
                                        <p:cTn id="36" dur="1000"/>
                                        <p:tgtEl>
                                          <p:spTgt spid="2">
                                            <p:txEl>
                                              <p:pRg st="5" end="5"/>
                                            </p:txEl>
                                          </p:spTgt>
                                        </p:tgtEl>
                                      </p:cBhvr>
                                    </p:animEffect>
                                    <p:anim calcmode="lin" valueType="num">
                                      <p:cBhvr>
                                        <p:cTn id="37"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6000"/>
                            </p:stCondLst>
                            <p:childTnLst>
                              <p:par>
                                <p:cTn id="40" presetID="45" presetClass="entr" presetSubtype="0" fill="hold" nodeType="after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Effect transition="in" filter="fade">
                                      <p:cBhvr>
                                        <p:cTn id="42" dur="2000"/>
                                        <p:tgtEl>
                                          <p:spTgt spid="2">
                                            <p:txEl>
                                              <p:pRg st="6" end="6"/>
                                            </p:txEl>
                                          </p:spTgt>
                                        </p:tgtEl>
                                      </p:cBhvr>
                                    </p:animEffect>
                                    <p:anim calcmode="lin" valueType="num">
                                      <p:cBhvr>
                                        <p:cTn id="43" dur="2000" fill="hold"/>
                                        <p:tgtEl>
                                          <p:spTgt spid="2">
                                            <p:txEl>
                                              <p:pRg st="6" end="6"/>
                                            </p:txEl>
                                          </p:spTgt>
                                        </p:tgtEl>
                                        <p:attrNameLst>
                                          <p:attrName>ppt_w</p:attrName>
                                        </p:attrNameLst>
                                      </p:cBhvr>
                                      <p:tavLst>
                                        <p:tav tm="0" fmla="#ppt_w*sin(2.5*pi*$)">
                                          <p:val>
                                            <p:fltVal val="0"/>
                                          </p:val>
                                        </p:tav>
                                        <p:tav tm="100000">
                                          <p:val>
                                            <p:fltVal val="1"/>
                                          </p:val>
                                        </p:tav>
                                      </p:tavLst>
                                    </p:anim>
                                    <p:anim calcmode="lin" valueType="num">
                                      <p:cBhvr>
                                        <p:cTn id="44" dur="2000" fill="hold"/>
                                        <p:tgtEl>
                                          <p:spTgt spid="2">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90600" y="304800"/>
            <a:ext cx="7125113" cy="924475"/>
          </a:xfrm>
        </p:spPr>
        <p:txBody>
          <a:bodyPr/>
          <a:lstStyle/>
          <a:p>
            <a:r>
              <a:rPr lang="en-US" dirty="0" smtClean="0"/>
              <a:t>U.S. Involvement</a:t>
            </a:r>
            <a:endParaRPr lang="en-US" dirty="0"/>
          </a:p>
        </p:txBody>
      </p:sp>
      <p:sp>
        <p:nvSpPr>
          <p:cNvPr id="2" name="Content Placeholder 1"/>
          <p:cNvSpPr>
            <a:spLocks noGrp="1"/>
          </p:cNvSpPr>
          <p:nvPr>
            <p:ph idx="1"/>
          </p:nvPr>
        </p:nvSpPr>
        <p:spPr>
          <a:xfrm>
            <a:off x="304800" y="1066800"/>
            <a:ext cx="8534400" cy="5562601"/>
          </a:xfrm>
        </p:spPr>
        <p:txBody>
          <a:bodyPr>
            <a:normAutofit/>
          </a:bodyPr>
          <a:lstStyle/>
          <a:p>
            <a:endParaRPr lang="en-US" dirty="0" smtClean="0"/>
          </a:p>
          <a:p>
            <a:endParaRPr lang="en-US" dirty="0" smtClean="0"/>
          </a:p>
          <a:p>
            <a:r>
              <a:rPr lang="en-US" dirty="0"/>
              <a:t>Shortly after, the U.S. president was informed of a possible revolt for the separation of Panama from Columbia and was asked for support.</a:t>
            </a:r>
          </a:p>
          <a:p>
            <a:r>
              <a:rPr lang="en-US" dirty="0"/>
              <a:t>U.S. warships were sent to render aid and blocked Colombian troops from suppressing the revolt which lead to Panama’s independence on November 3, 1903.</a:t>
            </a:r>
          </a:p>
          <a:p>
            <a:r>
              <a:rPr lang="en-US" dirty="0"/>
              <a:t>After Panama gained its independence, the ambassador of Panama to the U.S. signed the Hay-</a:t>
            </a:r>
            <a:r>
              <a:rPr lang="en-US" dirty="0" err="1"/>
              <a:t>Buneau</a:t>
            </a:r>
            <a:r>
              <a:rPr lang="en-US" dirty="0"/>
              <a:t> </a:t>
            </a:r>
            <a:r>
              <a:rPr lang="en-US" dirty="0" err="1"/>
              <a:t>Varilla</a:t>
            </a:r>
            <a:r>
              <a:rPr lang="en-US" dirty="0"/>
              <a:t> Treaty, which gave rights to the U.S. to build and indefinitely manage the Panama Canal</a:t>
            </a:r>
            <a:r>
              <a:rPr lang="en-US" dirty="0" smtClean="0"/>
              <a:t>.</a:t>
            </a:r>
          </a:p>
          <a:p>
            <a:r>
              <a:rPr lang="en-US" dirty="0"/>
              <a:t>After Panama gained its independence, the ambassador of Panama to the U.S. signed the Hay-</a:t>
            </a:r>
            <a:r>
              <a:rPr lang="en-US" dirty="0" err="1"/>
              <a:t>Buneau</a:t>
            </a:r>
            <a:r>
              <a:rPr lang="en-US" dirty="0"/>
              <a:t> </a:t>
            </a:r>
            <a:r>
              <a:rPr lang="en-US" dirty="0" err="1"/>
              <a:t>Varilla</a:t>
            </a:r>
            <a:r>
              <a:rPr lang="en-US" dirty="0"/>
              <a:t> Treaty, which gave rights to the U.S. to build and indefinitely manage the Panama Canal.</a:t>
            </a:r>
          </a:p>
          <a:p>
            <a:endParaRPr lang="en-US" dirty="0"/>
          </a:p>
          <a:p>
            <a:endParaRPr lang="en-US" dirty="0" smtClean="0"/>
          </a:p>
          <a:p>
            <a:endParaRPr lang="en-US" dirty="0"/>
          </a:p>
        </p:txBody>
      </p:sp>
    </p:spTree>
    <p:extLst>
      <p:ext uri="{BB962C8B-B14F-4D97-AF65-F5344CB8AC3E}">
        <p14:creationId xmlns:p14="http://schemas.microsoft.com/office/powerpoint/2010/main" xmlns="" val="4036860608"/>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par>
                          <p:cTn id="11" fill="hold">
                            <p:stCondLst>
                              <p:cond delay="500"/>
                            </p:stCondLst>
                            <p:childTnLst>
                              <p:par>
                                <p:cTn id="12" presetID="14" presetClass="entr" presetSubtype="10" fill="hold" nodeType="afterEffect">
                                  <p:stCondLst>
                                    <p:cond delay="0"/>
                                  </p:stCondLst>
                                  <p:childTnLst>
                                    <p:set>
                                      <p:cBhvr>
                                        <p:cTn id="13" dur="1" fill="hold">
                                          <p:stCondLst>
                                            <p:cond delay="0"/>
                                          </p:stCondLst>
                                        </p:cTn>
                                        <p:tgtEl>
                                          <p:spTgt spid="2">
                                            <p:txEl>
                                              <p:pRg st="3" end="3"/>
                                            </p:txEl>
                                          </p:spTgt>
                                        </p:tgtEl>
                                        <p:attrNameLst>
                                          <p:attrName>style.visibility</p:attrName>
                                        </p:attrNameLst>
                                      </p:cBhvr>
                                      <p:to>
                                        <p:strVal val="visible"/>
                                      </p:to>
                                    </p:set>
                                    <p:animEffect transition="in" filter="randombar(horizontal)">
                                      <p:cBhvr>
                                        <p:cTn id="14" dur="500"/>
                                        <p:tgtEl>
                                          <p:spTgt spid="2">
                                            <p:txEl>
                                              <p:pRg st="3" end="3"/>
                                            </p:txEl>
                                          </p:spTgt>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 calcmode="lin" valueType="num">
                                      <p:cBhvr>
                                        <p:cTn id="18"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19"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20" dur="500"/>
                                        <p:tgtEl>
                                          <p:spTgt spid="2">
                                            <p:txEl>
                                              <p:pRg st="4" end="4"/>
                                            </p:txEl>
                                          </p:spTgt>
                                        </p:tgtEl>
                                      </p:cBhvr>
                                    </p:animEffect>
                                  </p:childTnLst>
                                </p:cTn>
                              </p:par>
                            </p:childTnLst>
                          </p:cTn>
                        </p:par>
                        <p:par>
                          <p:cTn id="21" fill="hold">
                            <p:stCondLst>
                              <p:cond delay="1500"/>
                            </p:stCondLst>
                            <p:childTnLst>
                              <p:par>
                                <p:cTn id="22" presetID="21" presetClass="entr" presetSubtype="1" fill="hold" nodeType="after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wheel(1)">
                                      <p:cBhvr>
                                        <p:cTn id="24" dur="2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
            <a:br>
              <a:rPr lang="en-US" dirty="0"/>
            </a:br>
            <a:endParaRPr lang="en-US" dirty="0"/>
          </a:p>
        </p:txBody>
      </p:sp>
      <p:sp>
        <p:nvSpPr>
          <p:cNvPr id="3" name="Content Placeholder 2"/>
          <p:cNvSpPr>
            <a:spLocks noGrp="1"/>
          </p:cNvSpPr>
          <p:nvPr>
            <p:ph idx="1"/>
          </p:nvPr>
        </p:nvSpPr>
        <p:spPr>
          <a:xfrm>
            <a:off x="304800" y="152400"/>
            <a:ext cx="8534400" cy="5334000"/>
          </a:xfrm>
        </p:spPr>
        <p:txBody>
          <a:bodyPr>
            <a:normAutofit/>
          </a:bodyPr>
          <a:lstStyle/>
          <a:p>
            <a:r>
              <a:rPr lang="en-US" dirty="0" smtClean="0"/>
              <a:t>The treaty stated that Panama was an independent state and said that the U.S. had the right to build the canal the build the canal and own a zone of land on each side.</a:t>
            </a:r>
          </a:p>
          <a:p>
            <a:r>
              <a:rPr lang="en-US" dirty="0" smtClean="0"/>
              <a:t>Inside the zone, the treaty also stated that America could act as the ‘sovereign of the territory’ and Panama had no right there.</a:t>
            </a:r>
          </a:p>
          <a:p>
            <a:r>
              <a:rPr lang="en-US" dirty="0" smtClean="0"/>
              <a:t>They were also to maintain police and shipping officials presence in the port cities of Panama and Colon.</a:t>
            </a:r>
          </a:p>
          <a:p>
            <a:r>
              <a:rPr lang="en-US" dirty="0"/>
              <a:t>Work commenced on May 4, 1904. </a:t>
            </a:r>
            <a:endParaRPr lang="en-US" dirty="0" smtClean="0"/>
          </a:p>
          <a:p>
            <a:r>
              <a:rPr lang="en-US" dirty="0" smtClean="0"/>
              <a:t>Nine years after the treaty, the U.S. agreed to pay an annual rent of £250,000.</a:t>
            </a:r>
          </a:p>
          <a:p>
            <a:r>
              <a:rPr lang="en-US" dirty="0" smtClean="0"/>
              <a:t>Shortly </a:t>
            </a:r>
            <a:r>
              <a:rPr lang="en-US" dirty="0"/>
              <a:t>after in 1914, the first vessels passed through the canal</a:t>
            </a:r>
            <a:r>
              <a:rPr lang="en-US" dirty="0" smtClean="0"/>
              <a:t>.</a:t>
            </a:r>
          </a:p>
          <a:p>
            <a:r>
              <a:rPr lang="en-US" dirty="0" smtClean="0"/>
              <a:t>The Panama Canal was completed in 1920 and was open freely to all shipping activities.</a:t>
            </a:r>
            <a:endParaRPr lang="en-US" dirty="0"/>
          </a:p>
          <a:p>
            <a:endParaRPr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5238750"/>
            <a:ext cx="9144000" cy="1619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86642789"/>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par>
                          <p:cTn id="8" fill="hold">
                            <p:stCondLst>
                              <p:cond delay="2000"/>
                            </p:stCondLst>
                            <p:childTnLst>
                              <p:par>
                                <p:cTn id="9" presetID="45"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2000"/>
                                        <p:tgtEl>
                                          <p:spTgt spid="3">
                                            <p:txEl>
                                              <p:pRg st="1" end="1"/>
                                            </p:txEl>
                                          </p:spTgt>
                                        </p:tgtEl>
                                      </p:cBhvr>
                                    </p:animEffect>
                                    <p:anim calcmode="lin" valueType="num">
                                      <p:cBhvr>
                                        <p:cTn id="12"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3"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par>
                          <p:cTn id="14" fill="hold">
                            <p:stCondLst>
                              <p:cond delay="4000"/>
                            </p:stCondLst>
                            <p:childTnLst>
                              <p:par>
                                <p:cTn id="15" presetID="21" presetClass="entr" presetSubtype="1" fill="hold"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2000"/>
                                        <p:tgtEl>
                                          <p:spTgt spid="3">
                                            <p:txEl>
                                              <p:pRg st="2" end="2"/>
                                            </p:txEl>
                                          </p:spTgt>
                                        </p:tgtEl>
                                      </p:cBhvr>
                                    </p:animEffect>
                                  </p:childTnLst>
                                </p:cTn>
                              </p:par>
                            </p:childTnLst>
                          </p:cTn>
                        </p:par>
                        <p:par>
                          <p:cTn id="18" fill="hold">
                            <p:stCondLst>
                              <p:cond delay="6000"/>
                            </p:stCondLst>
                            <p:childTnLst>
                              <p:par>
                                <p:cTn id="19" presetID="42" presetClass="entr" presetSubtype="0" fill="hold"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4" fill="hold">
                            <p:stCondLst>
                              <p:cond delay="7000"/>
                            </p:stCondLst>
                            <p:childTnLst>
                              <p:par>
                                <p:cTn id="25" presetID="26" presetClass="entr" presetSubtype="0" fill="hold"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80">
                                          <p:stCondLst>
                                            <p:cond delay="0"/>
                                          </p:stCondLst>
                                        </p:cTn>
                                        <p:tgtEl>
                                          <p:spTgt spid="3">
                                            <p:txEl>
                                              <p:pRg st="4" end="4"/>
                                            </p:txEl>
                                          </p:spTgt>
                                        </p:tgtEl>
                                      </p:cBhvr>
                                    </p:animEffect>
                                    <p:anim calcmode="lin" valueType="num">
                                      <p:cBhvr>
                                        <p:cTn id="28"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33" dur="26">
                                          <p:stCondLst>
                                            <p:cond delay="650"/>
                                          </p:stCondLst>
                                        </p:cTn>
                                        <p:tgtEl>
                                          <p:spTgt spid="3">
                                            <p:txEl>
                                              <p:pRg st="4" end="4"/>
                                            </p:txEl>
                                          </p:spTgt>
                                        </p:tgtEl>
                                      </p:cBhvr>
                                      <p:to x="100000" y="60000"/>
                                    </p:animScale>
                                    <p:animScale>
                                      <p:cBhvr>
                                        <p:cTn id="34" dur="166" decel="50000">
                                          <p:stCondLst>
                                            <p:cond delay="676"/>
                                          </p:stCondLst>
                                        </p:cTn>
                                        <p:tgtEl>
                                          <p:spTgt spid="3">
                                            <p:txEl>
                                              <p:pRg st="4" end="4"/>
                                            </p:txEl>
                                          </p:spTgt>
                                        </p:tgtEl>
                                      </p:cBhvr>
                                      <p:to x="100000" y="100000"/>
                                    </p:animScale>
                                    <p:animScale>
                                      <p:cBhvr>
                                        <p:cTn id="35" dur="26">
                                          <p:stCondLst>
                                            <p:cond delay="1312"/>
                                          </p:stCondLst>
                                        </p:cTn>
                                        <p:tgtEl>
                                          <p:spTgt spid="3">
                                            <p:txEl>
                                              <p:pRg st="4" end="4"/>
                                            </p:txEl>
                                          </p:spTgt>
                                        </p:tgtEl>
                                      </p:cBhvr>
                                      <p:to x="100000" y="80000"/>
                                    </p:animScale>
                                    <p:animScale>
                                      <p:cBhvr>
                                        <p:cTn id="36" dur="166" decel="50000">
                                          <p:stCondLst>
                                            <p:cond delay="1338"/>
                                          </p:stCondLst>
                                        </p:cTn>
                                        <p:tgtEl>
                                          <p:spTgt spid="3">
                                            <p:txEl>
                                              <p:pRg st="4" end="4"/>
                                            </p:txEl>
                                          </p:spTgt>
                                        </p:tgtEl>
                                      </p:cBhvr>
                                      <p:to x="100000" y="100000"/>
                                    </p:animScale>
                                    <p:animScale>
                                      <p:cBhvr>
                                        <p:cTn id="37" dur="26">
                                          <p:stCondLst>
                                            <p:cond delay="1642"/>
                                          </p:stCondLst>
                                        </p:cTn>
                                        <p:tgtEl>
                                          <p:spTgt spid="3">
                                            <p:txEl>
                                              <p:pRg st="4" end="4"/>
                                            </p:txEl>
                                          </p:spTgt>
                                        </p:tgtEl>
                                      </p:cBhvr>
                                      <p:to x="100000" y="90000"/>
                                    </p:animScale>
                                    <p:animScale>
                                      <p:cBhvr>
                                        <p:cTn id="38" dur="166" decel="50000">
                                          <p:stCondLst>
                                            <p:cond delay="1668"/>
                                          </p:stCondLst>
                                        </p:cTn>
                                        <p:tgtEl>
                                          <p:spTgt spid="3">
                                            <p:txEl>
                                              <p:pRg st="4" end="4"/>
                                            </p:txEl>
                                          </p:spTgt>
                                        </p:tgtEl>
                                      </p:cBhvr>
                                      <p:to x="100000" y="100000"/>
                                    </p:animScale>
                                    <p:animScale>
                                      <p:cBhvr>
                                        <p:cTn id="39" dur="26">
                                          <p:stCondLst>
                                            <p:cond delay="1808"/>
                                          </p:stCondLst>
                                        </p:cTn>
                                        <p:tgtEl>
                                          <p:spTgt spid="3">
                                            <p:txEl>
                                              <p:pRg st="4" end="4"/>
                                            </p:txEl>
                                          </p:spTgt>
                                        </p:tgtEl>
                                      </p:cBhvr>
                                      <p:to x="100000" y="95000"/>
                                    </p:animScale>
                                    <p:animScale>
                                      <p:cBhvr>
                                        <p:cTn id="40" dur="166" decel="50000">
                                          <p:stCondLst>
                                            <p:cond delay="1834"/>
                                          </p:stCondLst>
                                        </p:cTn>
                                        <p:tgtEl>
                                          <p:spTgt spid="3">
                                            <p:txEl>
                                              <p:pRg st="4" end="4"/>
                                            </p:txEl>
                                          </p:spTgt>
                                        </p:tgtEl>
                                      </p:cBhvr>
                                      <p:to x="100000" y="100000"/>
                                    </p:animScale>
                                  </p:childTnLst>
                                </p:cTn>
                              </p:par>
                            </p:childTnLst>
                          </p:cTn>
                        </p:par>
                        <p:par>
                          <p:cTn id="41" fill="hold">
                            <p:stCondLst>
                              <p:cond delay="9000"/>
                            </p:stCondLst>
                            <p:childTnLst>
                              <p:par>
                                <p:cTn id="42" presetID="31" presetClass="entr" presetSubtype="0" fill="hold" nodeType="after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 calcmode="lin" valueType="num">
                                      <p:cBhvr>
                                        <p:cTn id="44"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5"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6"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47" dur="1000"/>
                                        <p:tgtEl>
                                          <p:spTgt spid="3">
                                            <p:txEl>
                                              <p:pRg st="5" end="5"/>
                                            </p:txEl>
                                          </p:spTgt>
                                        </p:tgtEl>
                                      </p:cBhvr>
                                    </p:animEffect>
                                  </p:childTnLst>
                                </p:cTn>
                              </p:par>
                            </p:childTnLst>
                          </p:cTn>
                        </p:par>
                        <p:par>
                          <p:cTn id="48" fill="hold">
                            <p:stCondLst>
                              <p:cond delay="10000"/>
                            </p:stCondLst>
                            <p:childTnLst>
                              <p:par>
                                <p:cTn id="49" presetID="31" presetClass="entr" presetSubtype="0" fill="hold" nodeType="afterEffect">
                                  <p:stCondLst>
                                    <p:cond delay="0"/>
                                  </p:stCondLst>
                                  <p:childTnLst>
                                    <p:set>
                                      <p:cBhvr>
                                        <p:cTn id="50" dur="1" fill="hold">
                                          <p:stCondLst>
                                            <p:cond delay="0"/>
                                          </p:stCondLst>
                                        </p:cTn>
                                        <p:tgtEl>
                                          <p:spTgt spid="3">
                                            <p:txEl>
                                              <p:pRg st="6" end="6"/>
                                            </p:txEl>
                                          </p:spTgt>
                                        </p:tgtEl>
                                        <p:attrNameLst>
                                          <p:attrName>style.visibility</p:attrName>
                                        </p:attrNameLst>
                                      </p:cBhvr>
                                      <p:to>
                                        <p:strVal val="visible"/>
                                      </p:to>
                                    </p:set>
                                    <p:anim calcmode="lin" valueType="num">
                                      <p:cBhvr>
                                        <p:cTn id="51"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2"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53"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54"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2857500" cy="2752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377" y="5774614"/>
            <a:ext cx="9166649" cy="10833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324600" y="0"/>
            <a:ext cx="2809672" cy="34989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2377" y="2832939"/>
            <a:ext cx="4348163" cy="28156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876800" y="3556558"/>
            <a:ext cx="3800475" cy="2105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162678" y="0"/>
            <a:ext cx="2776538" cy="28379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46149865"/>
      </p:ext>
    </p:extLst>
  </p:cSld>
  <p:clrMapOvr>
    <a:masterClrMapping/>
  </p:clrMapOvr>
  <mc:AlternateContent xmlns:mc="http://schemas.openxmlformats.org/markup-compatibility/2006">
    <mc:Choice xmlns:p14="http://schemas.microsoft.com/office/powerpoint/2010/main" xmlns=""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5.xml.rels><?xml version="1.0" encoding="UTF-8" standalone="yes"?>
<Relationships xmlns="http://schemas.openxmlformats.org/package/2006/relationships"><Relationship Id="rId1" Type="http://schemas.openxmlformats.org/officeDocument/2006/relationships/image" Target="../media/image3.jpeg"/></Relationships>
</file>

<file path=ppt/theme/_rels/theme6.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Decatur">
  <a:themeElements>
    <a:clrScheme name="Decatur">
      <a:dk1>
        <a:sysClr val="windowText" lastClr="000000"/>
      </a:dk1>
      <a:lt1>
        <a:sysClr val="window" lastClr="FFFFFF"/>
      </a:lt1>
      <a:dk2>
        <a:srgbClr val="55554A"/>
      </a:dk2>
      <a:lt2>
        <a:srgbClr val="D7DAE1"/>
      </a:lt2>
      <a:accent1>
        <a:srgbClr val="F4680B"/>
      </a:accent1>
      <a:accent2>
        <a:srgbClr val="ABB19F"/>
      </a:accent2>
      <a:accent3>
        <a:srgbClr val="948774"/>
      </a:accent3>
      <a:accent4>
        <a:srgbClr val="7EB8E7"/>
      </a:accent4>
      <a:accent5>
        <a:srgbClr val="E3B651"/>
      </a:accent5>
      <a:accent6>
        <a:srgbClr val="96756C"/>
      </a:accent6>
      <a:hlink>
        <a:srgbClr val="66AACD"/>
      </a:hlink>
      <a:folHlink>
        <a:srgbClr val="809DB3"/>
      </a:folHlink>
    </a:clrScheme>
    <a:fontScheme name="Decatur">
      <a:majorFont>
        <a:latin typeface="Bodoni MT Condensed"/>
        <a:ea typeface=""/>
        <a:cs typeface=""/>
        <a:font script="Grek" typeface="Times New Roman"/>
        <a:font script="Cyrl"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ppt/theme/theme2.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3.xml><?xml version="1.0" encoding="utf-8"?>
<a:theme xmlns:a="http://schemas.openxmlformats.org/drawingml/2006/main" name="Mylar">
  <a:themeElements>
    <a:clrScheme name="Mylar">
      <a:dk1>
        <a:srgbClr val="000000"/>
      </a:dk1>
      <a:lt1>
        <a:srgbClr val="FFFFFF"/>
      </a:lt1>
      <a:dk2>
        <a:srgbClr val="656162"/>
      </a:dk2>
      <a:lt2>
        <a:srgbClr val="E0DACC"/>
      </a:lt2>
      <a:accent1>
        <a:srgbClr val="4A5A7A"/>
      </a:accent1>
      <a:accent2>
        <a:srgbClr val="F7BD40"/>
      </a:accent2>
      <a:accent3>
        <a:srgbClr val="975C00"/>
      </a:accent3>
      <a:accent4>
        <a:srgbClr val="754D41"/>
      </a:accent4>
      <a:accent5>
        <a:srgbClr val="838995"/>
      </a:accent5>
      <a:accent6>
        <a:srgbClr val="687B66"/>
      </a:accent6>
      <a:hlink>
        <a:srgbClr val="B5740B"/>
      </a:hlink>
      <a:folHlink>
        <a:srgbClr val="7483A0"/>
      </a:folHlink>
    </a:clrScheme>
    <a:fontScheme name="Mylar">
      <a:maj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ylar">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effectStyle>
        <a:effectStyle>
          <a:effectLst>
            <a:innerShdw blurRad="50800" dist="25400" dir="13500000">
              <a:srgbClr val="000000">
                <a:alpha val="75000"/>
              </a:srgbClr>
            </a:innerShdw>
            <a:outerShdw blurRad="50800" dist="25400" dir="5400000" rotWithShape="0">
              <a:srgbClr val="000000">
                <a:alpha val="50000"/>
              </a:srgbClr>
            </a:outerShdw>
          </a:effectLst>
          <a:scene3d>
            <a:camera prst="orthographicFront">
              <a:rot lat="0" lon="0" rev="0"/>
            </a:camera>
            <a:lightRig rig="threePt" dir="tl"/>
          </a:scene3d>
          <a:sp3d prstMaterial="dkEdge">
            <a:bevelT w="25400" h="508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tint val="100000"/>
                <a:shade val="30000"/>
                <a:alpha val="100000"/>
                <a:satMod val="255000"/>
                <a:lumMod val="100000"/>
              </a:schemeClr>
            </a:gs>
          </a:gsLst>
          <a:path path="circle">
            <a:fillToRect l="50000" t="-80000" r="50000" b="180000"/>
          </a:path>
        </a:gradFill>
        <a:blipFill rotWithShape="1">
          <a:blip xmlns:r="http://schemas.openxmlformats.org/officeDocument/2006/relationships" r:embed="rId1">
            <a:duotone>
              <a:schemeClr val="phClr">
                <a:lumMod val="80000"/>
              </a:schemeClr>
              <a:schemeClr val="phClr">
                <a:tint val="50000"/>
                <a:lumMod val="150000"/>
              </a:schemeClr>
            </a:duotone>
          </a:blip>
          <a:stretch/>
        </a:blipFill>
      </a:bgFillStyleLst>
    </a:fmtScheme>
  </a:themeElements>
  <a:objectDefaults/>
  <a:extraClrSchemeLst/>
</a:theme>
</file>

<file path=ppt/theme/theme4.xml><?xml version="1.0" encoding="utf-8"?>
<a:theme xmlns:a="http://schemas.openxmlformats.org/drawingml/2006/main" name="Summer">
  <a:themeElements>
    <a:clrScheme name="Summer">
      <a:dk1>
        <a:sysClr val="windowText" lastClr="000000"/>
      </a:dk1>
      <a:lt1>
        <a:sysClr val="window" lastClr="FFFFFF"/>
      </a:lt1>
      <a:dk2>
        <a:srgbClr val="E89117"/>
      </a:dk2>
      <a:lt2>
        <a:srgbClr val="FEDD78"/>
      </a:lt2>
      <a:accent1>
        <a:srgbClr val="A1B633"/>
      </a:accent1>
      <a:accent2>
        <a:srgbClr val="C4D73F"/>
      </a:accent2>
      <a:accent3>
        <a:srgbClr val="FFCE2D"/>
      </a:accent3>
      <a:accent4>
        <a:srgbClr val="FFA600"/>
      </a:accent4>
      <a:accent5>
        <a:srgbClr val="ED5E00"/>
      </a:accent5>
      <a:accent6>
        <a:srgbClr val="C62D03"/>
      </a:accent6>
      <a:hlink>
        <a:srgbClr val="408080"/>
      </a:hlink>
      <a:folHlink>
        <a:srgbClr val="5EAEAE"/>
      </a:folHlink>
    </a:clrScheme>
    <a:fontScheme name="Summ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umm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7000"/>
                <a:shade val="80000"/>
                <a:hueMod val="110000"/>
                <a:satMod val="120000"/>
              </a:schemeClr>
            </a:gs>
            <a:gs pos="100000">
              <a:schemeClr val="phClr">
                <a:shade val="60000"/>
                <a:hueMod val="40000"/>
                <a:satMod val="120000"/>
                <a:lumMod val="103000"/>
              </a:schemeClr>
            </a:gs>
          </a:gsLst>
          <a:lin ang="5400000" scaled="1"/>
        </a:gradFill>
        <a:gradFill rotWithShape="1">
          <a:gsLst>
            <a:gs pos="0">
              <a:schemeClr val="phClr">
                <a:tint val="97000"/>
                <a:shade val="80000"/>
                <a:hueMod val="110000"/>
                <a:satMod val="130000"/>
                <a:lumMod val="100000"/>
              </a:schemeClr>
            </a:gs>
            <a:gs pos="100000">
              <a:schemeClr val="phClr">
                <a:shade val="60000"/>
                <a:hueMod val="40000"/>
                <a:satMod val="120000"/>
                <a:lumMod val="103000"/>
              </a:schemeClr>
            </a:gs>
          </a:gsLst>
          <a:path path="circle">
            <a:fillToRect l="50000" t="50000" r="100000" b="100000"/>
          </a:path>
        </a:gradFill>
      </a:bgFillStyleLst>
    </a:fmtScheme>
  </a:themeElements>
  <a:objectDefaults/>
  <a:extraClrSchemeLst/>
</a:theme>
</file>

<file path=ppt/theme/theme5.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6.xml><?xml version="1.0" encoding="utf-8"?>
<a:theme xmlns:a="http://schemas.openxmlformats.org/drawingml/2006/main" name="Perspective">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7.xml><?xml version="1.0" encoding="utf-8"?>
<a:theme xmlns:a="http://schemas.openxmlformats.org/drawingml/2006/main" name="Autumn">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Autumn">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tumn">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8000"/>
                <a:shade val="100000"/>
                <a:hueMod val="108000"/>
                <a:satMod val="130000"/>
                <a:lumMod val="108000"/>
              </a:schemeClr>
            </a:gs>
            <a:gs pos="92000">
              <a:schemeClr val="phClr">
                <a:shade val="88000"/>
                <a:hueMod val="96000"/>
                <a:satMod val="120000"/>
                <a:lumMod val="74000"/>
              </a:schemeClr>
            </a:gs>
          </a:gsLst>
          <a:lin ang="5400000" scaled="1"/>
        </a:gradFill>
        <a:gradFill rotWithShape="1">
          <a:gsLst>
            <a:gs pos="0">
              <a:schemeClr val="phClr">
                <a:tint val="98000"/>
                <a:shade val="100000"/>
                <a:hueMod val="100000"/>
                <a:satMod val="130000"/>
                <a:lumMod val="112000"/>
              </a:schemeClr>
            </a:gs>
            <a:gs pos="100000">
              <a:schemeClr val="phClr">
                <a:shade val="84000"/>
                <a:hueMod val="96000"/>
                <a:satMod val="120000"/>
                <a:lumMod val="80000"/>
              </a:schemeClr>
            </a:gs>
          </a:gsLst>
          <a:path path="circle">
            <a:fillToRect l="50000" t="5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Decatur</Template>
  <TotalTime>2668</TotalTime>
  <Words>711</Words>
  <Application>Microsoft Office PowerPoint</Application>
  <PresentationFormat>On-screen Show (4:3)</PresentationFormat>
  <Paragraphs>34</Paragraphs>
  <Slides>7</Slides>
  <Notes>0</Notes>
  <HiddenSlides>0</HiddenSlides>
  <MMClips>0</MMClips>
  <ScaleCrop>false</ScaleCrop>
  <HeadingPairs>
    <vt:vector size="4" baseType="variant">
      <vt:variant>
        <vt:lpstr>Theme</vt:lpstr>
      </vt:variant>
      <vt:variant>
        <vt:i4>7</vt:i4>
      </vt:variant>
      <vt:variant>
        <vt:lpstr>Slide Titles</vt:lpstr>
      </vt:variant>
      <vt:variant>
        <vt:i4>7</vt:i4>
      </vt:variant>
    </vt:vector>
  </HeadingPairs>
  <TitlesOfParts>
    <vt:vector size="14" baseType="lpstr">
      <vt:lpstr>Decatur</vt:lpstr>
      <vt:lpstr>Thatch</vt:lpstr>
      <vt:lpstr>Mylar</vt:lpstr>
      <vt:lpstr>Summer</vt:lpstr>
      <vt:lpstr>Metro</vt:lpstr>
      <vt:lpstr>Perspective</vt:lpstr>
      <vt:lpstr>Autumn</vt:lpstr>
      <vt:lpstr>U.S. and the Panama Canal</vt:lpstr>
      <vt:lpstr>Early French Construction Failure</vt:lpstr>
      <vt:lpstr>Background</vt:lpstr>
      <vt:lpstr>U.S. Involvement</vt:lpstr>
      <vt:lpstr>U.S. Involvement</vt:lpstr>
      <vt:lpstr> </vt:lpstr>
      <vt:lpstr>Slide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dc:creator>
  <cp:lastModifiedBy>Roseline</cp:lastModifiedBy>
  <cp:revision>18</cp:revision>
  <dcterms:created xsi:type="dcterms:W3CDTF">2011-03-26T16:55:13Z</dcterms:created>
  <dcterms:modified xsi:type="dcterms:W3CDTF">2011-04-12T16:59:43Z</dcterms:modified>
</cp:coreProperties>
</file>